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8" r:id="rId3"/>
    <p:sldId id="528" r:id="rId5"/>
    <p:sldId id="551" r:id="rId6"/>
    <p:sldId id="577" r:id="rId7"/>
    <p:sldId id="440" r:id="rId8"/>
    <p:sldId id="594" r:id="rId9"/>
    <p:sldId id="578" r:id="rId10"/>
    <p:sldId id="498" r:id="rId11"/>
    <p:sldId id="595" r:id="rId12"/>
    <p:sldId id="579" r:id="rId13"/>
    <p:sldId id="581" r:id="rId14"/>
    <p:sldId id="587" r:id="rId15"/>
    <p:sldId id="588" r:id="rId16"/>
    <p:sldId id="584" r:id="rId17"/>
    <p:sldId id="585" r:id="rId18"/>
    <p:sldId id="589" r:id="rId19"/>
    <p:sldId id="590" r:id="rId20"/>
    <p:sldId id="591" r:id="rId21"/>
    <p:sldId id="592" r:id="rId22"/>
    <p:sldId id="593" r:id="rId23"/>
    <p:sldId id="596" r:id="rId24"/>
    <p:sldId id="597" r:id="rId25"/>
    <p:sldId id="598" r:id="rId26"/>
    <p:sldId id="599" r:id="rId27"/>
    <p:sldId id="600" r:id="rId28"/>
    <p:sldId id="601" r:id="rId29"/>
    <p:sldId id="602" r:id="rId30"/>
    <p:sldId id="603" r:id="rId31"/>
    <p:sldId id="604" r:id="rId32"/>
    <p:sldId id="605" r:id="rId33"/>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FF"/>
    <a:srgbClr val="00B5AD"/>
    <a:srgbClr val="B0AFB1"/>
    <a:srgbClr val="FFFFFF"/>
    <a:srgbClr val="012FA8"/>
    <a:srgbClr val="0EA8C5"/>
    <a:srgbClr val="807F80"/>
    <a:srgbClr val="021F3E"/>
    <a:srgbClr val="5FD3AA"/>
    <a:srgbClr val="7F7E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84"/>
    <p:restoredTop sz="92445" autoAdjust="0"/>
  </p:normalViewPr>
  <p:slideViewPr>
    <p:cSldViewPr snapToGrid="0" snapToObjects="1">
      <p:cViewPr>
        <p:scale>
          <a:sx n="73" d="100"/>
          <a:sy n="73" d="100"/>
        </p:scale>
        <p:origin x="46" y="41"/>
      </p:cViewPr>
      <p:guideLst>
        <p:guide orient="horz" pos="2184"/>
        <p:guide pos="385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tags" Target="tags/tag1.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C9219AF-24D8-46FD-8174-BEADFDB84BA8}" type="doc">
      <dgm:prSet loTypeId="urn:microsoft.com/office/officeart/2005/8/layout/process1" loCatId="process" qsTypeId="urn:microsoft.com/office/officeart/2005/8/quickstyle/simple1" qsCatId="simple" csTypeId="urn:microsoft.com/office/officeart/2005/8/colors/accent1_2" csCatId="accent1" phldr="1"/>
      <dgm:spPr/>
    </dgm:pt>
    <dgm:pt modelId="{D34FDF79-2EC5-4BF6-9F9D-C72ACDA197D1}">
      <dgm:prSet phldrT="[文本]"/>
      <dgm:spPr/>
      <dgm:t>
        <a:bodyPr/>
        <a:lstStyle/>
        <a:p>
          <a:r>
            <a:rPr lang="en-US" altLang="zh-CN" dirty="0"/>
            <a:t>0922</a:t>
          </a:r>
          <a:endParaRPr lang="zh-CN" altLang="en-US" dirty="0"/>
        </a:p>
      </dgm:t>
    </dgm:pt>
    <dgm:pt modelId="{77FD92E0-C2FD-471C-898F-7030CF6577F2}" cxnId="{5ABA175B-BB7F-472B-94B0-87D1AFEE49E3}" type="parTrans">
      <dgm:prSet/>
      <dgm:spPr/>
      <dgm:t>
        <a:bodyPr/>
        <a:lstStyle/>
        <a:p>
          <a:endParaRPr lang="zh-CN" altLang="en-US"/>
        </a:p>
      </dgm:t>
    </dgm:pt>
    <dgm:pt modelId="{2DE728FE-4CF4-4635-BBD3-B88C5040847F}" cxnId="{5ABA175B-BB7F-472B-94B0-87D1AFEE49E3}" type="sibTrans">
      <dgm:prSet/>
      <dgm:spPr/>
      <dgm:t>
        <a:bodyPr/>
        <a:lstStyle/>
        <a:p>
          <a:endParaRPr lang="zh-CN" altLang="en-US"/>
        </a:p>
      </dgm:t>
    </dgm:pt>
    <dgm:pt modelId="{0BBFACEB-E43F-4263-AF40-48184E8FFD62}">
      <dgm:prSet phldrT="[文本]"/>
      <dgm:spPr/>
      <dgm:t>
        <a:bodyPr/>
        <a:lstStyle/>
        <a:p>
          <a:r>
            <a:rPr lang="en-US" altLang="zh-CN" dirty="0"/>
            <a:t>0926</a:t>
          </a:r>
          <a:endParaRPr lang="zh-CN" altLang="en-US" dirty="0"/>
        </a:p>
      </dgm:t>
    </dgm:pt>
    <dgm:pt modelId="{65BBD38E-8C3F-425B-8AEC-E589C78F869F}" cxnId="{28B4B3E4-80D2-40FA-AED1-F933576406AB}" type="parTrans">
      <dgm:prSet/>
      <dgm:spPr/>
      <dgm:t>
        <a:bodyPr/>
        <a:lstStyle/>
        <a:p>
          <a:endParaRPr lang="zh-CN" altLang="en-US"/>
        </a:p>
      </dgm:t>
    </dgm:pt>
    <dgm:pt modelId="{EC75E741-DD21-47CC-BFFA-A17B676F3F1A}" cxnId="{28B4B3E4-80D2-40FA-AED1-F933576406AB}" type="sibTrans">
      <dgm:prSet/>
      <dgm:spPr/>
      <dgm:t>
        <a:bodyPr/>
        <a:lstStyle/>
        <a:p>
          <a:endParaRPr lang="zh-CN" altLang="en-US"/>
        </a:p>
      </dgm:t>
    </dgm:pt>
    <dgm:pt modelId="{B4DA6849-CC52-4C9F-AD63-0B1E5B872975}">
      <dgm:prSet phldrT="[文本]"/>
      <dgm:spPr/>
      <dgm:t>
        <a:bodyPr/>
        <a:lstStyle/>
        <a:p>
          <a:r>
            <a:rPr lang="en-US" altLang="zh-CN" dirty="0"/>
            <a:t>V1</a:t>
          </a:r>
          <a:endParaRPr lang="zh-CN" altLang="en-US" dirty="0"/>
        </a:p>
      </dgm:t>
    </dgm:pt>
    <dgm:pt modelId="{AD38C7AC-38D7-4B81-8B33-FD7617433AC9}" cxnId="{F376ECD9-2E00-4FC5-B5E7-DE6AD879D378}" type="parTrans">
      <dgm:prSet/>
      <dgm:spPr/>
      <dgm:t>
        <a:bodyPr/>
        <a:lstStyle/>
        <a:p>
          <a:endParaRPr lang="zh-CN" altLang="en-US"/>
        </a:p>
      </dgm:t>
    </dgm:pt>
    <dgm:pt modelId="{322BAEED-08FE-4F7C-AD60-2D0A8B4C7844}" cxnId="{F376ECD9-2E00-4FC5-B5E7-DE6AD879D378}" type="sibTrans">
      <dgm:prSet/>
      <dgm:spPr/>
      <dgm:t>
        <a:bodyPr/>
        <a:lstStyle/>
        <a:p>
          <a:endParaRPr lang="zh-CN" altLang="en-US"/>
        </a:p>
      </dgm:t>
    </dgm:pt>
    <dgm:pt modelId="{03E827D0-19E0-47AA-9DD4-A11B5502FAEB}" type="pres">
      <dgm:prSet presAssocID="{8C9219AF-24D8-46FD-8174-BEADFDB84BA8}" presName="Name0" presStyleCnt="0">
        <dgm:presLayoutVars>
          <dgm:dir/>
          <dgm:resizeHandles val="exact"/>
        </dgm:presLayoutVars>
      </dgm:prSet>
      <dgm:spPr/>
    </dgm:pt>
    <dgm:pt modelId="{21B189D7-427F-482B-9E7F-2902993BFD41}" type="pres">
      <dgm:prSet presAssocID="{D34FDF79-2EC5-4BF6-9F9D-C72ACDA197D1}" presName="node" presStyleLbl="node1" presStyleIdx="0" presStyleCnt="3">
        <dgm:presLayoutVars>
          <dgm:bulletEnabled val="1"/>
        </dgm:presLayoutVars>
      </dgm:prSet>
      <dgm:spPr/>
    </dgm:pt>
    <dgm:pt modelId="{31C82E71-2CE3-4A1D-A381-455F43CAE04E}" type="pres">
      <dgm:prSet presAssocID="{2DE728FE-4CF4-4635-BBD3-B88C5040847F}" presName="sibTrans" presStyleLbl="sibTrans2D1" presStyleIdx="0" presStyleCnt="2"/>
      <dgm:spPr/>
    </dgm:pt>
    <dgm:pt modelId="{406AC471-8081-46EC-919C-D655A26BE60C}" type="pres">
      <dgm:prSet presAssocID="{2DE728FE-4CF4-4635-BBD3-B88C5040847F}" presName="connectorText" presStyleLbl="sibTrans2D1" presStyleIdx="0" presStyleCnt="2"/>
      <dgm:spPr/>
    </dgm:pt>
    <dgm:pt modelId="{27AC6AA1-A356-488F-865B-C774BFCD804C}" type="pres">
      <dgm:prSet presAssocID="{0BBFACEB-E43F-4263-AF40-48184E8FFD62}" presName="node" presStyleLbl="node1" presStyleIdx="1" presStyleCnt="3">
        <dgm:presLayoutVars>
          <dgm:bulletEnabled val="1"/>
        </dgm:presLayoutVars>
      </dgm:prSet>
      <dgm:spPr/>
    </dgm:pt>
    <dgm:pt modelId="{8F06C2C0-739F-41B1-907C-20CB51691A8E}" type="pres">
      <dgm:prSet presAssocID="{EC75E741-DD21-47CC-BFFA-A17B676F3F1A}" presName="sibTrans" presStyleLbl="sibTrans2D1" presStyleIdx="1" presStyleCnt="2"/>
      <dgm:spPr/>
    </dgm:pt>
    <dgm:pt modelId="{9F33C5D8-D490-4513-89D4-EC4499F1C8EC}" type="pres">
      <dgm:prSet presAssocID="{EC75E741-DD21-47CC-BFFA-A17B676F3F1A}" presName="connectorText" presStyleLbl="sibTrans2D1" presStyleIdx="1" presStyleCnt="2"/>
      <dgm:spPr/>
    </dgm:pt>
    <dgm:pt modelId="{2DDAA249-002D-47F6-A347-9CC51D70FD1A}" type="pres">
      <dgm:prSet presAssocID="{B4DA6849-CC52-4C9F-AD63-0B1E5B872975}" presName="node" presStyleLbl="node1" presStyleIdx="2" presStyleCnt="3">
        <dgm:presLayoutVars>
          <dgm:bulletEnabled val="1"/>
        </dgm:presLayoutVars>
      </dgm:prSet>
      <dgm:spPr/>
    </dgm:pt>
  </dgm:ptLst>
  <dgm:cxnLst>
    <dgm:cxn modelId="{9E1FCE13-080D-48A6-9C0C-D32AC7270C56}" type="presOf" srcId="{EC75E741-DD21-47CC-BFFA-A17B676F3F1A}" destId="{9F33C5D8-D490-4513-89D4-EC4499F1C8EC}" srcOrd="1" destOrd="0" presId="urn:microsoft.com/office/officeart/2005/8/layout/process1"/>
    <dgm:cxn modelId="{BF479B19-4728-42A0-9795-FFDAEE139DDE}" type="presOf" srcId="{2DE728FE-4CF4-4635-BBD3-B88C5040847F}" destId="{406AC471-8081-46EC-919C-D655A26BE60C}" srcOrd="1" destOrd="0" presId="urn:microsoft.com/office/officeart/2005/8/layout/process1"/>
    <dgm:cxn modelId="{AC193624-7A0A-430C-A362-AA667E8BEDE1}" type="presOf" srcId="{D34FDF79-2EC5-4BF6-9F9D-C72ACDA197D1}" destId="{21B189D7-427F-482B-9E7F-2902993BFD41}" srcOrd="0" destOrd="0" presId="urn:microsoft.com/office/officeart/2005/8/layout/process1"/>
    <dgm:cxn modelId="{5ABA175B-BB7F-472B-94B0-87D1AFEE49E3}" srcId="{8C9219AF-24D8-46FD-8174-BEADFDB84BA8}" destId="{D34FDF79-2EC5-4BF6-9F9D-C72ACDA197D1}" srcOrd="0" destOrd="0" parTransId="{77FD92E0-C2FD-471C-898F-7030CF6577F2}" sibTransId="{2DE728FE-4CF4-4635-BBD3-B88C5040847F}"/>
    <dgm:cxn modelId="{5A0C1776-B033-49F1-8E32-514F6A8C4F92}" type="presOf" srcId="{EC75E741-DD21-47CC-BFFA-A17B676F3F1A}" destId="{8F06C2C0-739F-41B1-907C-20CB51691A8E}" srcOrd="0" destOrd="0" presId="urn:microsoft.com/office/officeart/2005/8/layout/process1"/>
    <dgm:cxn modelId="{E7F2DC8A-0C52-4925-A843-2FFE4DD82EDE}" type="presOf" srcId="{B4DA6849-CC52-4C9F-AD63-0B1E5B872975}" destId="{2DDAA249-002D-47F6-A347-9CC51D70FD1A}" srcOrd="0" destOrd="0" presId="urn:microsoft.com/office/officeart/2005/8/layout/process1"/>
    <dgm:cxn modelId="{935D6C8B-E504-442E-86A9-7EDBF4863FDA}" type="presOf" srcId="{8C9219AF-24D8-46FD-8174-BEADFDB84BA8}" destId="{03E827D0-19E0-47AA-9DD4-A11B5502FAEB}" srcOrd="0" destOrd="0" presId="urn:microsoft.com/office/officeart/2005/8/layout/process1"/>
    <dgm:cxn modelId="{8E0546C4-CE56-4BDE-977D-2BD43DB43CE6}" type="presOf" srcId="{2DE728FE-4CF4-4635-BBD3-B88C5040847F}" destId="{31C82E71-2CE3-4A1D-A381-455F43CAE04E}" srcOrd="0" destOrd="0" presId="urn:microsoft.com/office/officeart/2005/8/layout/process1"/>
    <dgm:cxn modelId="{F376ECD9-2E00-4FC5-B5E7-DE6AD879D378}" srcId="{8C9219AF-24D8-46FD-8174-BEADFDB84BA8}" destId="{B4DA6849-CC52-4C9F-AD63-0B1E5B872975}" srcOrd="2" destOrd="0" parTransId="{AD38C7AC-38D7-4B81-8B33-FD7617433AC9}" sibTransId="{322BAEED-08FE-4F7C-AD60-2D0A8B4C7844}"/>
    <dgm:cxn modelId="{7F350CDB-EBFD-474B-8565-12921DD7D32F}" type="presOf" srcId="{0BBFACEB-E43F-4263-AF40-48184E8FFD62}" destId="{27AC6AA1-A356-488F-865B-C774BFCD804C}" srcOrd="0" destOrd="0" presId="urn:microsoft.com/office/officeart/2005/8/layout/process1"/>
    <dgm:cxn modelId="{28B4B3E4-80D2-40FA-AED1-F933576406AB}" srcId="{8C9219AF-24D8-46FD-8174-BEADFDB84BA8}" destId="{0BBFACEB-E43F-4263-AF40-48184E8FFD62}" srcOrd="1" destOrd="0" parTransId="{65BBD38E-8C3F-425B-8AEC-E589C78F869F}" sibTransId="{EC75E741-DD21-47CC-BFFA-A17B676F3F1A}"/>
    <dgm:cxn modelId="{A154E66E-15DB-4972-A604-BE1D83507767}" type="presParOf" srcId="{03E827D0-19E0-47AA-9DD4-A11B5502FAEB}" destId="{21B189D7-427F-482B-9E7F-2902993BFD41}" srcOrd="0" destOrd="0" presId="urn:microsoft.com/office/officeart/2005/8/layout/process1"/>
    <dgm:cxn modelId="{3333F10B-BF4E-4209-97A9-3E5CD7BD1B5F}" type="presParOf" srcId="{03E827D0-19E0-47AA-9DD4-A11B5502FAEB}" destId="{31C82E71-2CE3-4A1D-A381-455F43CAE04E}" srcOrd="1" destOrd="0" presId="urn:microsoft.com/office/officeart/2005/8/layout/process1"/>
    <dgm:cxn modelId="{5F983003-6101-48EB-BEC4-F6F2FD5A2E0D}" type="presParOf" srcId="{31C82E71-2CE3-4A1D-A381-455F43CAE04E}" destId="{406AC471-8081-46EC-919C-D655A26BE60C}" srcOrd="0" destOrd="0" presId="urn:microsoft.com/office/officeart/2005/8/layout/process1"/>
    <dgm:cxn modelId="{C6E03D4B-8D1A-4ADF-8F00-A8D58742EB64}" type="presParOf" srcId="{03E827D0-19E0-47AA-9DD4-A11B5502FAEB}" destId="{27AC6AA1-A356-488F-865B-C774BFCD804C}" srcOrd="2" destOrd="0" presId="urn:microsoft.com/office/officeart/2005/8/layout/process1"/>
    <dgm:cxn modelId="{A5636FC4-D73B-4049-A0BA-A720B709F48C}" type="presParOf" srcId="{03E827D0-19E0-47AA-9DD4-A11B5502FAEB}" destId="{8F06C2C0-739F-41B1-907C-20CB51691A8E}" srcOrd="3" destOrd="0" presId="urn:microsoft.com/office/officeart/2005/8/layout/process1"/>
    <dgm:cxn modelId="{76D035B1-C8AF-4BD7-B65E-93D5BC581375}" type="presParOf" srcId="{8F06C2C0-739F-41B1-907C-20CB51691A8E}" destId="{9F33C5D8-D490-4513-89D4-EC4499F1C8EC}" srcOrd="0" destOrd="0" presId="urn:microsoft.com/office/officeart/2005/8/layout/process1"/>
    <dgm:cxn modelId="{7A027971-F6E3-4B8A-9FF2-0373EBDF88C6}" type="presParOf" srcId="{03E827D0-19E0-47AA-9DD4-A11B5502FAEB}" destId="{2DDAA249-002D-47F6-A347-9CC51D70FD1A}"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128000" cy="5418667"/>
        <a:chOff x="0" y="0"/>
        <a:chExt cx="8128000" cy="5418667"/>
      </a:xfrm>
    </dsp:grpSpPr>
    <dsp:sp modelId="{21B189D7-427F-482B-9E7F-2902993BFD41}">
      <dsp:nvSpPr>
        <dsp:cNvPr id="3" name="圆角矩形 2"/>
        <dsp:cNvSpPr/>
      </dsp:nvSpPr>
      <dsp:spPr bwMode="white">
        <a:xfrm>
          <a:off x="0" y="2067649"/>
          <a:ext cx="2138947" cy="1283368"/>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198120" tIns="198120" rIns="198120" bIns="198120" anchor="ctr"/>
        <a:lstStyle>
          <a:lvl1pPr algn="ctr">
            <a:defRPr sz="5200"/>
          </a:lvl1pPr>
          <a:lvl2pPr marL="285750" indent="-285750" algn="ctr">
            <a:defRPr sz="4000"/>
          </a:lvl2pPr>
          <a:lvl3pPr marL="571500" indent="-285750" algn="ctr">
            <a:defRPr sz="4000"/>
          </a:lvl3pPr>
          <a:lvl4pPr marL="857250" indent="-285750" algn="ctr">
            <a:defRPr sz="4000"/>
          </a:lvl4pPr>
          <a:lvl5pPr marL="1143000" indent="-285750" algn="ctr">
            <a:defRPr sz="4000"/>
          </a:lvl5pPr>
          <a:lvl6pPr marL="1428750" indent="-285750" algn="ctr">
            <a:defRPr sz="4000"/>
          </a:lvl6pPr>
          <a:lvl7pPr marL="1714500" indent="-285750" algn="ctr">
            <a:defRPr sz="4000"/>
          </a:lvl7pPr>
          <a:lvl8pPr marL="2000250" indent="-285750" algn="ctr">
            <a:defRPr sz="4000"/>
          </a:lvl8pPr>
          <a:lvl9pPr marL="2286000" indent="-285750" algn="ctr">
            <a:defRPr sz="4000"/>
          </a:lvl9pPr>
        </a:lstStyle>
        <a:p>
          <a:pPr lvl="0">
            <a:lnSpc>
              <a:spcPct val="100000"/>
            </a:lnSpc>
            <a:spcBef>
              <a:spcPct val="0"/>
            </a:spcBef>
            <a:spcAft>
              <a:spcPct val="35000"/>
            </a:spcAft>
          </a:pPr>
          <a:r>
            <a:rPr lang="en-US" altLang="zh-CN" dirty="0"/>
            <a:t>0922</a:t>
          </a:r>
          <a:endParaRPr lang="zh-CN" altLang="en-US" dirty="0"/>
        </a:p>
      </dsp:txBody>
      <dsp:txXfrm>
        <a:off x="0" y="2067649"/>
        <a:ext cx="2138947" cy="1283368"/>
      </dsp:txXfrm>
    </dsp:sp>
    <dsp:sp modelId="{31C82E71-2CE3-4A1D-A381-455F43CAE04E}">
      <dsp:nvSpPr>
        <dsp:cNvPr id="4" name="右箭头 3"/>
        <dsp:cNvSpPr/>
      </dsp:nvSpPr>
      <dsp:spPr bwMode="white">
        <a:xfrm>
          <a:off x="2340008" y="2444104"/>
          <a:ext cx="453457" cy="530459"/>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20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endParaRPr lang="zh-CN" altLang="en-US"/>
        </a:p>
      </dsp:txBody>
      <dsp:txXfrm>
        <a:off x="2340008" y="2444104"/>
        <a:ext cx="453457" cy="530459"/>
      </dsp:txXfrm>
    </dsp:sp>
    <dsp:sp modelId="{27AC6AA1-A356-488F-865B-C774BFCD804C}">
      <dsp:nvSpPr>
        <dsp:cNvPr id="5" name="圆角矩形 4"/>
        <dsp:cNvSpPr/>
      </dsp:nvSpPr>
      <dsp:spPr bwMode="white">
        <a:xfrm>
          <a:off x="2994526" y="2067649"/>
          <a:ext cx="2138947" cy="1283368"/>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198120" tIns="198120" rIns="198120" bIns="198120" anchor="ctr"/>
        <a:lstStyle>
          <a:lvl1pPr algn="ctr">
            <a:defRPr sz="5200"/>
          </a:lvl1pPr>
          <a:lvl2pPr marL="285750" indent="-285750" algn="ctr">
            <a:defRPr sz="4000"/>
          </a:lvl2pPr>
          <a:lvl3pPr marL="571500" indent="-285750" algn="ctr">
            <a:defRPr sz="4000"/>
          </a:lvl3pPr>
          <a:lvl4pPr marL="857250" indent="-285750" algn="ctr">
            <a:defRPr sz="4000"/>
          </a:lvl4pPr>
          <a:lvl5pPr marL="1143000" indent="-285750" algn="ctr">
            <a:defRPr sz="4000"/>
          </a:lvl5pPr>
          <a:lvl6pPr marL="1428750" indent="-285750" algn="ctr">
            <a:defRPr sz="4000"/>
          </a:lvl6pPr>
          <a:lvl7pPr marL="1714500" indent="-285750" algn="ctr">
            <a:defRPr sz="4000"/>
          </a:lvl7pPr>
          <a:lvl8pPr marL="2000250" indent="-285750" algn="ctr">
            <a:defRPr sz="4000"/>
          </a:lvl8pPr>
          <a:lvl9pPr marL="2286000" indent="-285750" algn="ctr">
            <a:defRPr sz="4000"/>
          </a:lvl9pPr>
        </a:lstStyle>
        <a:p>
          <a:pPr lvl="0">
            <a:lnSpc>
              <a:spcPct val="100000"/>
            </a:lnSpc>
            <a:spcBef>
              <a:spcPct val="0"/>
            </a:spcBef>
            <a:spcAft>
              <a:spcPct val="35000"/>
            </a:spcAft>
          </a:pPr>
          <a:r>
            <a:rPr lang="en-US" altLang="zh-CN" dirty="0"/>
            <a:t>0926</a:t>
          </a:r>
          <a:endParaRPr lang="zh-CN" altLang="en-US" dirty="0"/>
        </a:p>
      </dsp:txBody>
      <dsp:txXfrm>
        <a:off x="2994526" y="2067649"/>
        <a:ext cx="2138947" cy="1283368"/>
      </dsp:txXfrm>
    </dsp:sp>
    <dsp:sp modelId="{8F06C2C0-739F-41B1-907C-20CB51691A8E}">
      <dsp:nvSpPr>
        <dsp:cNvPr id="6" name="右箭头 5"/>
        <dsp:cNvSpPr/>
      </dsp:nvSpPr>
      <dsp:spPr bwMode="white">
        <a:xfrm>
          <a:off x="5334535" y="2444104"/>
          <a:ext cx="453457" cy="530459"/>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20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endParaRPr lang="zh-CN" altLang="en-US"/>
        </a:p>
      </dsp:txBody>
      <dsp:txXfrm>
        <a:off x="5334535" y="2444104"/>
        <a:ext cx="453457" cy="530459"/>
      </dsp:txXfrm>
    </dsp:sp>
    <dsp:sp modelId="{2DDAA249-002D-47F6-A347-9CC51D70FD1A}">
      <dsp:nvSpPr>
        <dsp:cNvPr id="7" name="圆角矩形 6"/>
        <dsp:cNvSpPr/>
      </dsp:nvSpPr>
      <dsp:spPr bwMode="white">
        <a:xfrm>
          <a:off x="5989053" y="2067649"/>
          <a:ext cx="2138947" cy="1283368"/>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198120" tIns="198120" rIns="198120" bIns="198120" anchor="ctr"/>
        <a:lstStyle>
          <a:lvl1pPr algn="ctr">
            <a:defRPr sz="5200"/>
          </a:lvl1pPr>
          <a:lvl2pPr marL="285750" indent="-285750" algn="ctr">
            <a:defRPr sz="4000"/>
          </a:lvl2pPr>
          <a:lvl3pPr marL="571500" indent="-285750" algn="ctr">
            <a:defRPr sz="4000"/>
          </a:lvl3pPr>
          <a:lvl4pPr marL="857250" indent="-285750" algn="ctr">
            <a:defRPr sz="4000"/>
          </a:lvl4pPr>
          <a:lvl5pPr marL="1143000" indent="-285750" algn="ctr">
            <a:defRPr sz="4000"/>
          </a:lvl5pPr>
          <a:lvl6pPr marL="1428750" indent="-285750" algn="ctr">
            <a:defRPr sz="4000"/>
          </a:lvl6pPr>
          <a:lvl7pPr marL="1714500" indent="-285750" algn="ctr">
            <a:defRPr sz="4000"/>
          </a:lvl7pPr>
          <a:lvl8pPr marL="2000250" indent="-285750" algn="ctr">
            <a:defRPr sz="4000"/>
          </a:lvl8pPr>
          <a:lvl9pPr marL="2286000" indent="-285750" algn="ctr">
            <a:defRPr sz="4000"/>
          </a:lvl9pPr>
        </a:lstStyle>
        <a:p>
          <a:pPr lvl="0">
            <a:lnSpc>
              <a:spcPct val="100000"/>
            </a:lnSpc>
            <a:spcBef>
              <a:spcPct val="0"/>
            </a:spcBef>
            <a:spcAft>
              <a:spcPct val="35000"/>
            </a:spcAft>
          </a:pPr>
          <a:r>
            <a:rPr lang="en-US" altLang="zh-CN" dirty="0"/>
            <a:t>V1</a:t>
          </a:r>
          <a:endParaRPr lang="zh-CN" altLang="en-US" dirty="0"/>
        </a:p>
      </dsp:txBody>
      <dsp:txXfrm>
        <a:off x="5989053" y="2067649"/>
        <a:ext cx="2138947" cy="128336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12E583C-AE25-46AD-9C07-2F5A00249A2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1B3196B-1809-4D3C-80F6-53266EDFEEF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B3196B-1809-4D3C-80F6-53266EDFEEF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B3196B-1809-4D3C-80F6-53266EDFEEF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B3196B-1809-4D3C-80F6-53266EDFEEF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B3196B-1809-4D3C-80F6-53266EDFEEF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B3196B-1809-4D3C-80F6-53266EDFEEF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B3196B-1809-4D3C-80F6-53266EDFEEF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B3196B-1809-4D3C-80F6-53266EDFEEF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B3196B-1809-4D3C-80F6-53266EDFEEF5}"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B3196B-1809-4D3C-80F6-53266EDFEEF5}"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B3196B-1809-4D3C-80F6-53266EDFEEF5}"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B3196B-1809-4D3C-80F6-53266EDFEEF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B3196B-1809-4D3C-80F6-53266EDFEEF5}"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B3196B-1809-4D3C-80F6-53266EDFEEF5}"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B3196B-1809-4D3C-80F6-53266EDFEEF5}"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B3196B-1809-4D3C-80F6-53266EDFEEF5}"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B3196B-1809-4D3C-80F6-53266EDFEEF5}"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B3196B-1809-4D3C-80F6-53266EDFEEF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B3196B-1809-4D3C-80F6-53266EDFEEF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B3196B-1809-4D3C-80F6-53266EDFEEF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B3196B-1809-4D3C-80F6-53266EDFEEF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B3196B-1809-4D3C-80F6-53266EDFEEF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B3196B-1809-4D3C-80F6-53266EDFEEF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B3196B-1809-4D3C-80F6-53266EDFEEF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B3196B-1809-4D3C-80F6-53266EDFEEF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9BBB2D07-0273-A340-95C7-A572F5153691}"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84AE4A7-2A3D-3441-8978-6D89994C1D6C}" type="slidenum">
              <a:rPr kumimoji="1" lang="zh-CN" altLang="en-US" smtClean="0"/>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hasCustomPrompt="1"/>
          </p:nvPr>
        </p:nvSpPr>
        <p:spPr/>
        <p:txBody>
          <a:bodyPr vert="eaVert"/>
          <a:lstStyle/>
          <a:p>
            <a:r>
              <a:rPr kumimoji="1" lang="zh-CN" altLang="en-US"/>
              <a:t>编辑母版文本样式
第二级
第三级
第四级
第五级</a:t>
            </a:r>
            <a:endParaRPr kumimoji="1" lang="zh-CN" altLang="en-US"/>
          </a:p>
        </p:txBody>
      </p:sp>
      <p:sp>
        <p:nvSpPr>
          <p:cNvPr id="4" name="日期占位符 3"/>
          <p:cNvSpPr>
            <a:spLocks noGrp="1"/>
          </p:cNvSpPr>
          <p:nvPr>
            <p:ph type="dt" sz="half" idx="10"/>
          </p:nvPr>
        </p:nvSpPr>
        <p:spPr/>
        <p:txBody>
          <a:bodyPr/>
          <a:lstStyle/>
          <a:p>
            <a:fld id="{9BBB2D07-0273-A340-95C7-A572F5153691}"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84AE4A7-2A3D-3441-8978-6D89994C1D6C}"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r>
              <a:rPr kumimoji="1" lang="zh-CN" altLang="en-US"/>
              <a:t>编辑母版文本样式
第二级
第三级
第四级
第五级</a:t>
            </a:r>
            <a:endParaRPr kumimoji="1" lang="zh-CN" altLang="en-US"/>
          </a:p>
        </p:txBody>
      </p:sp>
      <p:sp>
        <p:nvSpPr>
          <p:cNvPr id="4" name="日期占位符 3"/>
          <p:cNvSpPr>
            <a:spLocks noGrp="1"/>
          </p:cNvSpPr>
          <p:nvPr>
            <p:ph type="dt" sz="half" idx="10"/>
          </p:nvPr>
        </p:nvSpPr>
        <p:spPr/>
        <p:txBody>
          <a:bodyPr/>
          <a:lstStyle/>
          <a:p>
            <a:fld id="{9BBB2D07-0273-A340-95C7-A572F5153691}"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84AE4A7-2A3D-3441-8978-6D89994C1D6C}" type="slidenum">
              <a:rPr kumimoji="1" lang="zh-CN" altLang="en-US" smtClean="0"/>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hasCustomPrompt="1"/>
          </p:nvPr>
        </p:nvSpPr>
        <p:spPr/>
        <p:txBody>
          <a:bodyPr/>
          <a:lstStyle/>
          <a:p>
            <a:r>
              <a:rPr kumimoji="1" lang="zh-CN" altLang="en-US"/>
              <a:t>编辑母版文本样式
第二级
第三级
第四级
第五级</a:t>
            </a:r>
            <a:endParaRPr kumimoji="1" lang="zh-CN" altLang="en-US"/>
          </a:p>
        </p:txBody>
      </p:sp>
      <p:sp>
        <p:nvSpPr>
          <p:cNvPr id="4" name="日期占位符 3"/>
          <p:cNvSpPr>
            <a:spLocks noGrp="1"/>
          </p:cNvSpPr>
          <p:nvPr>
            <p:ph type="dt" sz="half" idx="10"/>
          </p:nvPr>
        </p:nvSpPr>
        <p:spPr/>
        <p:txBody>
          <a:bodyPr/>
          <a:lstStyle/>
          <a:p>
            <a:fld id="{9BBB2D07-0273-A340-95C7-A572F5153691}"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84AE4A7-2A3D-3441-8978-6D89994C1D6C}" type="slidenum">
              <a:rPr kumimoji="1" lang="zh-CN" altLang="en-US" smtClean="0"/>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endParaRPr kumimoji="1"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endParaRPr kumimoji="1" lang="zh-CN" altLang="en-US"/>
          </a:p>
        </p:txBody>
      </p:sp>
      <p:sp>
        <p:nvSpPr>
          <p:cNvPr id="4" name="日期占位符 3"/>
          <p:cNvSpPr>
            <a:spLocks noGrp="1"/>
          </p:cNvSpPr>
          <p:nvPr>
            <p:ph type="dt" sz="half" idx="10"/>
          </p:nvPr>
        </p:nvSpPr>
        <p:spPr/>
        <p:txBody>
          <a:bodyPr/>
          <a:lstStyle/>
          <a:p>
            <a:fld id="{9BBB2D07-0273-A340-95C7-A572F5153691}"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84AE4A7-2A3D-3441-8978-6D89994C1D6C}" type="slidenum">
              <a:rPr kumimoji="1" lang="zh-CN" altLang="en-US" smtClean="0"/>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hasCustomPrompt="1"/>
          </p:nvPr>
        </p:nvSpPr>
        <p:spPr>
          <a:xfrm>
            <a:off x="838200" y="1825625"/>
            <a:ext cx="5181600" cy="4351338"/>
          </a:xfrm>
        </p:spPr>
        <p:txBody>
          <a:bodyPr/>
          <a:lstStyle/>
          <a:p>
            <a:r>
              <a:rPr kumimoji="1" lang="zh-CN" altLang="en-US"/>
              <a:t>编辑母版文本样式
第二级
第三级
第四级
第五级</a:t>
            </a:r>
            <a:endParaRPr kumimoji="1" lang="zh-CN" altLang="en-US"/>
          </a:p>
        </p:txBody>
      </p:sp>
      <p:sp>
        <p:nvSpPr>
          <p:cNvPr id="4" name="内容占位符 3"/>
          <p:cNvSpPr>
            <a:spLocks noGrp="1"/>
          </p:cNvSpPr>
          <p:nvPr>
            <p:ph sz="half" idx="2" hasCustomPrompt="1"/>
          </p:nvPr>
        </p:nvSpPr>
        <p:spPr>
          <a:xfrm>
            <a:off x="6172200" y="1825625"/>
            <a:ext cx="5181600" cy="4351338"/>
          </a:xfrm>
        </p:spPr>
        <p:txBody>
          <a:bodyPr/>
          <a:lstStyle/>
          <a:p>
            <a:r>
              <a:rPr kumimoji="1" lang="zh-CN" altLang="en-US"/>
              <a:t>编辑母版文本样式
第二级
第三级
第四级
第五级</a:t>
            </a:r>
            <a:endParaRPr kumimoji="1" lang="zh-CN" altLang="en-US"/>
          </a:p>
        </p:txBody>
      </p:sp>
      <p:sp>
        <p:nvSpPr>
          <p:cNvPr id="5" name="日期占位符 4"/>
          <p:cNvSpPr>
            <a:spLocks noGrp="1"/>
          </p:cNvSpPr>
          <p:nvPr>
            <p:ph type="dt" sz="half" idx="10"/>
          </p:nvPr>
        </p:nvSpPr>
        <p:spPr/>
        <p:txBody>
          <a:bodyPr/>
          <a:lstStyle/>
          <a:p>
            <a:fld id="{9BBB2D07-0273-A340-95C7-A572F5153691}"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84AE4A7-2A3D-3441-8978-6D89994C1D6C}" type="slidenum">
              <a:rPr kumimoji="1" lang="zh-CN" altLang="en-US" smtClean="0"/>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endParaRPr kumimoji="1" lang="zh-CN" altLang="en-US"/>
          </a:p>
        </p:txBody>
      </p:sp>
      <p:sp>
        <p:nvSpPr>
          <p:cNvPr id="4" name="内容占位符 3"/>
          <p:cNvSpPr>
            <a:spLocks noGrp="1"/>
          </p:cNvSpPr>
          <p:nvPr>
            <p:ph sz="half" idx="2" hasCustomPrompt="1"/>
          </p:nvPr>
        </p:nvSpPr>
        <p:spPr>
          <a:xfrm>
            <a:off x="839788" y="2505075"/>
            <a:ext cx="5157787" cy="3684588"/>
          </a:xfrm>
        </p:spPr>
        <p:txBody>
          <a:bodyPr/>
          <a:lstStyle/>
          <a:p>
            <a:r>
              <a:rPr kumimoji="1" lang="zh-CN" altLang="en-US"/>
              <a:t>编辑母版文本样式
第二级
第三级
第四级
第五级</a:t>
            </a:r>
            <a:endParaRPr kumimoji="1"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endParaRPr kumimoji="1" lang="zh-CN" altLang="en-US"/>
          </a:p>
        </p:txBody>
      </p:sp>
      <p:sp>
        <p:nvSpPr>
          <p:cNvPr id="6" name="内容占位符 5"/>
          <p:cNvSpPr>
            <a:spLocks noGrp="1"/>
          </p:cNvSpPr>
          <p:nvPr>
            <p:ph sz="quarter" idx="4" hasCustomPrompt="1"/>
          </p:nvPr>
        </p:nvSpPr>
        <p:spPr>
          <a:xfrm>
            <a:off x="6172200" y="2505075"/>
            <a:ext cx="5183188" cy="3684588"/>
          </a:xfrm>
        </p:spPr>
        <p:txBody>
          <a:bodyPr/>
          <a:lstStyle/>
          <a:p>
            <a:r>
              <a:rPr kumimoji="1" lang="zh-CN" altLang="en-US"/>
              <a:t>编辑母版文本样式
第二级
第三级
第四级
第五级</a:t>
            </a:r>
            <a:endParaRPr kumimoji="1" lang="zh-CN" altLang="en-US"/>
          </a:p>
        </p:txBody>
      </p:sp>
      <p:sp>
        <p:nvSpPr>
          <p:cNvPr id="7" name="日期占位符 6"/>
          <p:cNvSpPr>
            <a:spLocks noGrp="1"/>
          </p:cNvSpPr>
          <p:nvPr>
            <p:ph type="dt" sz="half" idx="10"/>
          </p:nvPr>
        </p:nvSpPr>
        <p:spPr/>
        <p:txBody>
          <a:bodyPr/>
          <a:lstStyle/>
          <a:p>
            <a:fld id="{9BBB2D07-0273-A340-95C7-A572F5153691}" type="datetimeFigureOut">
              <a:rPr kumimoji="1" lang="zh-CN" altLang="en-US" smtClean="0"/>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A84AE4A7-2A3D-3441-8978-6D89994C1D6C}" type="slidenum">
              <a:rPr kumimoji="1" lang="zh-CN" altLang="en-US" smtClean="0"/>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9BBB2D07-0273-A340-95C7-A572F5153691}"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A84AE4A7-2A3D-3441-8978-6D89994C1D6C}" type="slidenum">
              <a:rPr kumimoji="1" lang="zh-CN" altLang="en-US" smtClean="0"/>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BBB2D07-0273-A340-95C7-A572F5153691}"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A84AE4A7-2A3D-3441-8978-6D89994C1D6C}"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编辑母版文本样式
第二级
第三级
第四级
第五级</a:t>
            </a:r>
            <a:endParaRPr kumimoji="1"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endParaRPr kumimoji="1" lang="zh-CN" altLang="en-US"/>
          </a:p>
        </p:txBody>
      </p:sp>
      <p:sp>
        <p:nvSpPr>
          <p:cNvPr id="5" name="日期占位符 4"/>
          <p:cNvSpPr>
            <a:spLocks noGrp="1"/>
          </p:cNvSpPr>
          <p:nvPr>
            <p:ph type="dt" sz="half" idx="10"/>
          </p:nvPr>
        </p:nvSpPr>
        <p:spPr/>
        <p:txBody>
          <a:bodyPr/>
          <a:lstStyle/>
          <a:p>
            <a:fld id="{9BBB2D07-0273-A340-95C7-A572F5153691}"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84AE4A7-2A3D-3441-8978-6D89994C1D6C}" type="slidenum">
              <a:rPr kumimoji="1" lang="zh-CN" altLang="en-US" smtClean="0"/>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endParaRPr kumimoji="1" lang="zh-CN" altLang="en-US"/>
          </a:p>
        </p:txBody>
      </p:sp>
      <p:sp>
        <p:nvSpPr>
          <p:cNvPr id="5" name="日期占位符 4"/>
          <p:cNvSpPr>
            <a:spLocks noGrp="1"/>
          </p:cNvSpPr>
          <p:nvPr>
            <p:ph type="dt" sz="half" idx="10"/>
          </p:nvPr>
        </p:nvSpPr>
        <p:spPr/>
        <p:txBody>
          <a:bodyPr/>
          <a:lstStyle/>
          <a:p>
            <a:fld id="{9BBB2D07-0273-A340-95C7-A572F5153691}"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84AE4A7-2A3D-3441-8978-6D89994C1D6C}"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编辑母版文本样式
第二级
第三级
第四级
第五级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BB2D07-0273-A340-95C7-A572F5153691}" type="datetimeFigureOut">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4AE4A7-2A3D-3441-8978-6D89994C1D6C}"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hyperlink" Target="https://github.com/YunxiangLuo/oe2203_20220930" TargetMode="Externa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10.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hyperlink" Target="https://github.com/ArielHeleneto/Work-PLCT/tree/master/packagesearch" TargetMode="Externa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1.xml"/><Relationship Id="rId4" Type="http://schemas.openxmlformats.org/officeDocument/2006/relationships/image" Target="../media/image16.png"/><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image" Target="../media/image1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22.png"/><Relationship Id="rId1" Type="http://schemas.openxmlformats.org/officeDocument/2006/relationships/hyperlink" Target="https://gitee.com/openeuler/RISC-V/issues" TargetMode="External"/></Relationships>
</file>

<file path=ppt/slides/_rels/slide22.xml.rels><?xml version="1.0" encoding="UTF-8" standalone="yes"?>
<Relationships xmlns="http://schemas.openxmlformats.org/package/2006/relationships"><Relationship Id="rId9" Type="http://schemas.openxmlformats.org/officeDocument/2006/relationships/image" Target="../media/image24.png"/><Relationship Id="rId8" Type="http://schemas.openxmlformats.org/officeDocument/2006/relationships/image" Target="../media/image23.png"/><Relationship Id="rId7" Type="http://schemas.microsoft.com/office/2007/relationships/diagramDrawing" Target="../diagrams/drawing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3" Type="http://schemas.openxmlformats.org/officeDocument/2006/relationships/diagramData" Target="../diagrams/data1.xml"/><Relationship Id="rId2" Type="http://schemas.openxmlformats.org/officeDocument/2006/relationships/hyperlink" Target="https://gitee.com/openeuler/RISC-V/tree/master/release/openEuler-22.03" TargetMode="External"/><Relationship Id="rId11" Type="http://schemas.openxmlformats.org/officeDocument/2006/relationships/notesSlide" Target="../notesSlides/notesSlide19.xml"/><Relationship Id="rId10" Type="http://schemas.openxmlformats.org/officeDocument/2006/relationships/slideLayout" Target="../slideLayouts/slideLayout1.xml"/><Relationship Id="rId1" Type="http://schemas.openxmlformats.org/officeDocument/2006/relationships/hyperlink" Target="https://github.com/YunxiangLuo/oe2203_20220930"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hyperlink" Target="https://gitee.com/openeuler/RISC-V/blob/master/proposal/ORSP005.md" TargetMode="External"/><Relationship Id="rId1" Type="http://schemas.openxmlformats.org/officeDocument/2006/relationships/hyperlink" Target="https://gitee.com/openeuler/RISC-V/blob/master/proposal/ORSP004.m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4441371"/>
            <a:ext cx="12192000" cy="2416628"/>
          </a:xfrm>
          <a:prstGeom prst="rect">
            <a:avLst/>
          </a:prstGeom>
          <a:solidFill>
            <a:srgbClr val="012F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24" name="Picture 2" descr="C:\Users\cz\Downloads\vertical-left.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8091" y="129178"/>
            <a:ext cx="1142191" cy="844442"/>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1"/>
          <p:cNvSpPr txBox="1"/>
          <p:nvPr/>
        </p:nvSpPr>
        <p:spPr>
          <a:xfrm>
            <a:off x="724088" y="2374731"/>
            <a:ext cx="10781399" cy="861005"/>
          </a:xfrm>
          <a:prstGeom prst="rect">
            <a:avLst/>
          </a:prstGeom>
          <a:noFill/>
        </p:spPr>
        <p:txBody>
          <a:bodyPr wrap="square" rtlCol="0">
            <a:spAutoFit/>
          </a:bodyPr>
          <a:lstStyle/>
          <a:p>
            <a:pPr>
              <a:lnSpc>
                <a:spcPct val="120000"/>
              </a:lnSpc>
            </a:pPr>
            <a:r>
              <a:rPr lang="en-US" altLang="zh-CN" sz="4800" b="1" dirty="0" err="1">
                <a:solidFill>
                  <a:srgbClr val="080808"/>
                </a:solidFill>
                <a:latin typeface="黑体" panose="02010609060101010101" pitchFamily="49" charset="-122"/>
                <a:ea typeface="黑体" panose="02010609060101010101" pitchFamily="49" charset="-122"/>
                <a:cs typeface="+mj-cs"/>
                <a:sym typeface="微软雅黑" panose="020B0503020204020204" pitchFamily="34" charset="-122"/>
              </a:rPr>
              <a:t>openEuler</a:t>
            </a:r>
            <a:r>
              <a:rPr lang="en-US" altLang="zh-CN" sz="4800" b="1" dirty="0">
                <a:solidFill>
                  <a:srgbClr val="080808"/>
                </a:solidFill>
                <a:latin typeface="黑体" panose="02010609060101010101" pitchFamily="49" charset="-122"/>
                <a:ea typeface="黑体" panose="02010609060101010101" pitchFamily="49" charset="-122"/>
                <a:cs typeface="+mj-cs"/>
                <a:sym typeface="微软雅黑" panose="020B0503020204020204" pitchFamily="34" charset="-122"/>
              </a:rPr>
              <a:t> RISC-V</a:t>
            </a:r>
            <a:r>
              <a:rPr lang="zh-CN" altLang="en-US" sz="4800" b="1" dirty="0">
                <a:solidFill>
                  <a:srgbClr val="080808"/>
                </a:solidFill>
                <a:latin typeface="黑体" panose="02010609060101010101" pitchFamily="49" charset="-122"/>
                <a:ea typeface="黑体" panose="02010609060101010101" pitchFamily="49" charset="-122"/>
                <a:cs typeface="+mj-cs"/>
                <a:sym typeface="微软雅黑" panose="020B0503020204020204" pitchFamily="34" charset="-122"/>
              </a:rPr>
              <a:t>的测试与质量保证</a:t>
            </a:r>
            <a:endParaRPr lang="en-US" altLang="zh-CN" sz="4800" b="1" dirty="0">
              <a:latin typeface="黑体" panose="02010609060101010101" pitchFamily="49" charset="-122"/>
              <a:ea typeface="黑体" panose="02010609060101010101" pitchFamily="49" charset="-122"/>
              <a:cs typeface="+mj-cs"/>
              <a:sym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73636" y="381009"/>
            <a:ext cx="9219614"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cs typeface="Lantinghei SC Demibold" panose="02000000000000000000" charset="-122"/>
              </a:rPr>
              <a:t>自动化测试</a:t>
            </a:r>
            <a:endParaRPr lang="zh-CN" altLang="en-US" sz="2400" b="1" dirty="0">
              <a:latin typeface="黑体" panose="02010609060101010101" pitchFamily="49" charset="-122"/>
              <a:ea typeface="黑体" panose="02010609060101010101" pitchFamily="49" charset="-122"/>
              <a:cs typeface="Lantinghei SC Demibold" panose="02000000000000000000" charset="-122"/>
            </a:endParaRPr>
          </a:p>
        </p:txBody>
      </p:sp>
      <p:sp>
        <p:nvSpPr>
          <p:cNvPr id="4" name="文本框 3"/>
          <p:cNvSpPr txBox="1"/>
          <p:nvPr/>
        </p:nvSpPr>
        <p:spPr>
          <a:xfrm>
            <a:off x="8529145" y="-1623848"/>
            <a:ext cx="184731" cy="369332"/>
          </a:xfrm>
          <a:prstGeom prst="rect">
            <a:avLst/>
          </a:prstGeom>
          <a:noFill/>
        </p:spPr>
        <p:txBody>
          <a:bodyPr wrap="none" rtlCol="0">
            <a:spAutoFit/>
          </a:bodyPr>
          <a:lstStyle/>
          <a:p>
            <a:endParaRPr kumimoji="1" lang="zh-CN" altLang="en-US" dirty="0"/>
          </a:p>
        </p:txBody>
      </p:sp>
      <p:sp>
        <p:nvSpPr>
          <p:cNvPr id="29" name="梯形 28"/>
          <p:cNvSpPr/>
          <p:nvPr/>
        </p:nvSpPr>
        <p:spPr>
          <a:xfrm rot="5400000">
            <a:off x="-189430" y="527930"/>
            <a:ext cx="538358" cy="159498"/>
          </a:xfrm>
          <a:prstGeom prst="trapezoid">
            <a:avLst/>
          </a:prstGeom>
          <a:solidFill>
            <a:srgbClr val="012F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p:cNvSpPr txBox="1"/>
          <p:nvPr/>
        </p:nvSpPr>
        <p:spPr>
          <a:xfrm>
            <a:off x="580913" y="1601135"/>
            <a:ext cx="8564431" cy="1754326"/>
          </a:xfrm>
          <a:prstGeom prst="rect">
            <a:avLst/>
          </a:prstGeom>
          <a:noFill/>
        </p:spPr>
        <p:txBody>
          <a:bodyPr wrap="square">
            <a:spAutoFit/>
          </a:bodyPr>
          <a:lstStyle/>
          <a:p>
            <a:pPr marL="285750" indent="-285750">
              <a:buFont typeface="Arial" panose="020B0604020202020204" pitchFamily="34" charset="0"/>
              <a:buChar char="•"/>
            </a:pPr>
            <a:r>
              <a:rPr lang="zh-CN" altLang="en-US" dirty="0">
                <a:solidFill>
                  <a:srgbClr val="080808"/>
                </a:solidFill>
                <a:latin typeface="宋体" panose="02010600030101010101" pitchFamily="2" charset="-122"/>
                <a:ea typeface="宋体" panose="02010600030101010101" pitchFamily="2" charset="-122"/>
              </a:rPr>
              <a:t>mugen是openEuler社区开放的测试框架</a:t>
            </a:r>
            <a:endParaRPr lang="zh-CN" altLang="en-US" dirty="0">
              <a:solidFill>
                <a:srgbClr val="080808"/>
              </a:solidFill>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dirty="0">
                <a:solidFill>
                  <a:srgbClr val="080808"/>
                </a:solidFill>
                <a:latin typeface="宋体" panose="02010600030101010101" pitchFamily="2" charset="-122"/>
                <a:ea typeface="宋体" panose="02010600030101010101" pitchFamily="2" charset="-122"/>
              </a:rPr>
              <a:t>mugen提供了</a:t>
            </a:r>
            <a:endParaRPr lang="zh-CN" altLang="en-US" dirty="0">
              <a:solidFill>
                <a:srgbClr val="080808"/>
              </a:solidFill>
              <a:latin typeface="宋体" panose="02010600030101010101" pitchFamily="2" charset="-122"/>
              <a:ea typeface="宋体" panose="02010600030101010101" pitchFamily="2" charset="-122"/>
            </a:endParaRPr>
          </a:p>
          <a:p>
            <a:pPr marL="742950" lvl="1" indent="-285750">
              <a:buFont typeface="Wingdings" panose="05000000000000000000" pitchFamily="2" charset="2"/>
              <a:buChar char="ü"/>
            </a:pPr>
            <a:r>
              <a:rPr lang="zh-CN" altLang="en-US" dirty="0">
                <a:solidFill>
                  <a:srgbClr val="080808"/>
                </a:solidFill>
                <a:latin typeface="宋体" panose="02010600030101010101" pitchFamily="2" charset="-122"/>
                <a:ea typeface="宋体" panose="02010600030101010101" pitchFamily="2" charset="-122"/>
              </a:rPr>
              <a:t>丰富的openEuler测试代码</a:t>
            </a:r>
            <a:endParaRPr lang="zh-CN" altLang="en-US" dirty="0">
              <a:solidFill>
                <a:srgbClr val="080808"/>
              </a:solidFill>
              <a:latin typeface="宋体" panose="02010600030101010101" pitchFamily="2" charset="-122"/>
              <a:ea typeface="宋体" panose="02010600030101010101" pitchFamily="2" charset="-122"/>
            </a:endParaRPr>
          </a:p>
          <a:p>
            <a:pPr marL="742950" lvl="1" indent="-285750">
              <a:buFont typeface="Wingdings" panose="05000000000000000000" pitchFamily="2" charset="2"/>
              <a:buChar char="ü"/>
            </a:pPr>
            <a:r>
              <a:rPr lang="zh-CN" altLang="en-US" dirty="0">
                <a:solidFill>
                  <a:srgbClr val="080808"/>
                </a:solidFill>
                <a:latin typeface="宋体" panose="02010600030101010101" pitchFamily="2" charset="-122"/>
                <a:ea typeface="宋体" panose="02010600030101010101" pitchFamily="2" charset="-122"/>
              </a:rPr>
              <a:t>一套编写测试代码的规范</a:t>
            </a:r>
            <a:endParaRPr lang="zh-CN" altLang="en-US" dirty="0">
              <a:solidFill>
                <a:srgbClr val="080808"/>
              </a:solidFill>
              <a:latin typeface="宋体" panose="02010600030101010101" pitchFamily="2" charset="-122"/>
              <a:ea typeface="宋体" panose="02010600030101010101" pitchFamily="2" charset="-122"/>
            </a:endParaRPr>
          </a:p>
          <a:p>
            <a:pPr marL="742950" lvl="1" indent="-285750">
              <a:buFont typeface="Wingdings" panose="05000000000000000000" pitchFamily="2" charset="2"/>
              <a:buChar char="ü"/>
            </a:pPr>
            <a:r>
              <a:rPr lang="zh-CN" altLang="en-US" dirty="0">
                <a:solidFill>
                  <a:srgbClr val="080808"/>
                </a:solidFill>
                <a:latin typeface="宋体" panose="02010600030101010101" pitchFamily="2" charset="-122"/>
                <a:ea typeface="宋体" panose="02010600030101010101" pitchFamily="2" charset="-122"/>
              </a:rPr>
              <a:t>辅助编写测试的函数库</a:t>
            </a:r>
            <a:endParaRPr lang="zh-CN" altLang="en-US" dirty="0">
              <a:solidFill>
                <a:srgbClr val="080808"/>
              </a:solidFill>
              <a:latin typeface="宋体" panose="02010600030101010101" pitchFamily="2" charset="-122"/>
              <a:ea typeface="宋体" panose="02010600030101010101" pitchFamily="2" charset="-122"/>
            </a:endParaRPr>
          </a:p>
          <a:p>
            <a:pPr marL="742950" lvl="1" indent="-285750">
              <a:buFont typeface="Wingdings" panose="05000000000000000000" pitchFamily="2" charset="2"/>
              <a:buChar char="ü"/>
            </a:pPr>
            <a:r>
              <a:rPr lang="zh-CN" altLang="en-US" dirty="0">
                <a:solidFill>
                  <a:srgbClr val="080808"/>
                </a:solidFill>
                <a:latin typeface="宋体" panose="02010600030101010101" pitchFamily="2" charset="-122"/>
                <a:ea typeface="宋体" panose="02010600030101010101" pitchFamily="2" charset="-122"/>
              </a:rPr>
              <a:t>一个能简化测试执行过程的执行程序</a:t>
            </a:r>
            <a:endParaRPr lang="zh-CN" altLang="en-US" dirty="0">
              <a:solidFill>
                <a:srgbClr val="080808"/>
              </a:solidFill>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1">
            <a:lum/>
          </a:blip>
          <a:srcRect/>
          <a:stretch>
            <a:fillRect/>
          </a:stretch>
        </p:blipFill>
        <p:spPr>
          <a:xfrm>
            <a:off x="5833334" y="2027711"/>
            <a:ext cx="5654160" cy="353592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73636" y="381009"/>
            <a:ext cx="9219614"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cs typeface="Lantinghei SC Demibold" panose="02000000000000000000" charset="-122"/>
              </a:rPr>
              <a:t>自动化测试</a:t>
            </a:r>
            <a:endParaRPr lang="zh-CN" altLang="en-US" sz="2400" b="1" dirty="0">
              <a:latin typeface="黑体" panose="02010609060101010101" pitchFamily="49" charset="-122"/>
              <a:ea typeface="黑体" panose="02010609060101010101" pitchFamily="49" charset="-122"/>
              <a:cs typeface="Lantinghei SC Demibold" panose="02000000000000000000" charset="-122"/>
            </a:endParaRPr>
          </a:p>
        </p:txBody>
      </p:sp>
      <p:sp>
        <p:nvSpPr>
          <p:cNvPr id="4" name="文本框 3"/>
          <p:cNvSpPr txBox="1"/>
          <p:nvPr/>
        </p:nvSpPr>
        <p:spPr>
          <a:xfrm>
            <a:off x="8529145" y="-1623848"/>
            <a:ext cx="184731" cy="369332"/>
          </a:xfrm>
          <a:prstGeom prst="rect">
            <a:avLst/>
          </a:prstGeom>
          <a:noFill/>
        </p:spPr>
        <p:txBody>
          <a:bodyPr wrap="none" rtlCol="0">
            <a:spAutoFit/>
          </a:bodyPr>
          <a:lstStyle/>
          <a:p>
            <a:endParaRPr kumimoji="1" lang="zh-CN" altLang="en-US" dirty="0"/>
          </a:p>
        </p:txBody>
      </p:sp>
      <p:sp>
        <p:nvSpPr>
          <p:cNvPr id="29" name="梯形 28"/>
          <p:cNvSpPr/>
          <p:nvPr/>
        </p:nvSpPr>
        <p:spPr>
          <a:xfrm rot="5400000">
            <a:off x="-189430" y="527930"/>
            <a:ext cx="538358" cy="159498"/>
          </a:xfrm>
          <a:prstGeom prst="trapezoid">
            <a:avLst/>
          </a:prstGeom>
          <a:solidFill>
            <a:srgbClr val="012F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844475" y="1565218"/>
            <a:ext cx="7176695" cy="4474638"/>
          </a:xfrm>
          <a:prstGeom prst="rect">
            <a:avLst/>
          </a:prstGeom>
          <a:noFill/>
        </p:spPr>
        <p:txBody>
          <a:bodyPr wrap="square">
            <a:spAutoFit/>
          </a:bodyPr>
          <a:lstStyle/>
          <a:p>
            <a:pPr marL="285750" lvl="1" indent="-285750">
              <a:spcBef>
                <a:spcPts val="1715"/>
              </a:spcBef>
              <a:buSzPct val="75000"/>
              <a:buFont typeface="Arial" panose="020B0604020202020204" pitchFamily="34" charset="0"/>
              <a:buChar char="•"/>
            </a:pPr>
            <a:r>
              <a:rPr lang="en-US" altLang="zh-CN" dirty="0">
                <a:solidFill>
                  <a:srgbClr val="080808"/>
                </a:solidFill>
                <a:latin typeface="宋体" panose="02010600030101010101" pitchFamily="2" charset="-122"/>
                <a:ea typeface="宋体" panose="02010600030101010101" pitchFamily="2" charset="-122"/>
              </a:rPr>
              <a:t>cli-test</a:t>
            </a:r>
            <a:endParaRPr lang="en-US" altLang="zh-CN" dirty="0">
              <a:solidFill>
                <a:srgbClr val="080808"/>
              </a:solidFill>
              <a:latin typeface="宋体" panose="02010600030101010101" pitchFamily="2" charset="-122"/>
              <a:ea typeface="宋体" panose="02010600030101010101" pitchFamily="2" charset="-122"/>
            </a:endParaRPr>
          </a:p>
          <a:p>
            <a:pPr marL="285750" lvl="1" indent="-285750">
              <a:spcBef>
                <a:spcPts val="1715"/>
              </a:spcBef>
              <a:buSzPct val="75000"/>
              <a:buFont typeface="Arial" panose="020B0604020202020204" pitchFamily="34" charset="0"/>
              <a:buChar char="•"/>
            </a:pPr>
            <a:r>
              <a:rPr lang="en-US" altLang="zh-CN" dirty="0">
                <a:solidFill>
                  <a:srgbClr val="080808"/>
                </a:solidFill>
                <a:latin typeface="宋体" panose="02010600030101010101" pitchFamily="2" charset="-122"/>
                <a:ea typeface="宋体" panose="02010600030101010101" pitchFamily="2" charset="-122"/>
              </a:rPr>
              <a:t>doc-test</a:t>
            </a:r>
            <a:endParaRPr lang="en-US" altLang="zh-CN" dirty="0">
              <a:solidFill>
                <a:srgbClr val="080808"/>
              </a:solidFill>
              <a:latin typeface="宋体" panose="02010600030101010101" pitchFamily="2" charset="-122"/>
              <a:ea typeface="宋体" panose="02010600030101010101" pitchFamily="2" charset="-122"/>
            </a:endParaRPr>
          </a:p>
          <a:p>
            <a:pPr marL="285750" lvl="1" indent="-285750">
              <a:spcBef>
                <a:spcPts val="1715"/>
              </a:spcBef>
              <a:buSzPct val="75000"/>
              <a:buFont typeface="Arial" panose="020B0604020202020204" pitchFamily="34" charset="0"/>
              <a:buChar char="•"/>
            </a:pPr>
            <a:r>
              <a:rPr lang="en-US" altLang="zh-CN" dirty="0">
                <a:solidFill>
                  <a:srgbClr val="080808"/>
                </a:solidFill>
                <a:latin typeface="宋体" panose="02010600030101010101" pitchFamily="2" charset="-122"/>
                <a:ea typeface="宋体" panose="02010600030101010101" pitchFamily="2" charset="-122"/>
              </a:rPr>
              <a:t>embedded-test</a:t>
            </a:r>
            <a:endParaRPr lang="en-US" altLang="zh-CN" dirty="0">
              <a:solidFill>
                <a:srgbClr val="080808"/>
              </a:solidFill>
              <a:latin typeface="宋体" panose="02010600030101010101" pitchFamily="2" charset="-122"/>
              <a:ea typeface="宋体" panose="02010600030101010101" pitchFamily="2" charset="-122"/>
            </a:endParaRPr>
          </a:p>
          <a:p>
            <a:pPr marL="285750" lvl="1" indent="-285750">
              <a:spcBef>
                <a:spcPts val="1715"/>
              </a:spcBef>
              <a:buSzPct val="75000"/>
              <a:buFont typeface="Arial" panose="020B0604020202020204" pitchFamily="34" charset="0"/>
              <a:buChar char="•"/>
            </a:pPr>
            <a:r>
              <a:rPr lang="en-US" altLang="zh-CN" dirty="0">
                <a:solidFill>
                  <a:srgbClr val="080808"/>
                </a:solidFill>
                <a:latin typeface="宋体" panose="02010600030101010101" pitchFamily="2" charset="-122"/>
                <a:ea typeface="宋体" panose="02010600030101010101" pitchFamily="2" charset="-122"/>
              </a:rPr>
              <a:t>feature-test </a:t>
            </a:r>
            <a:r>
              <a:rPr lang="zh-CN" altLang="en-US" dirty="0">
                <a:solidFill>
                  <a:srgbClr val="080808"/>
                </a:solidFill>
                <a:latin typeface="宋体" panose="02010600030101010101" pitchFamily="2" charset="-122"/>
                <a:ea typeface="宋体" panose="02010600030101010101" pitchFamily="2" charset="-122"/>
              </a:rPr>
              <a:t>特性测试</a:t>
            </a:r>
            <a:endParaRPr lang="zh-CN" altLang="en-US" dirty="0">
              <a:solidFill>
                <a:srgbClr val="080808"/>
              </a:solidFill>
              <a:latin typeface="宋体" panose="02010600030101010101" pitchFamily="2" charset="-122"/>
              <a:ea typeface="宋体" panose="02010600030101010101" pitchFamily="2" charset="-122"/>
            </a:endParaRPr>
          </a:p>
          <a:p>
            <a:pPr marL="285750" lvl="1" indent="-285750">
              <a:spcBef>
                <a:spcPts val="1715"/>
              </a:spcBef>
              <a:buSzPct val="75000"/>
              <a:buFont typeface="Arial" panose="020B0604020202020204" pitchFamily="34" charset="0"/>
              <a:buChar char="•"/>
            </a:pPr>
            <a:r>
              <a:rPr lang="en-US" altLang="zh-CN" dirty="0">
                <a:solidFill>
                  <a:srgbClr val="080808"/>
                </a:solidFill>
                <a:latin typeface="宋体" panose="02010600030101010101" pitchFamily="2" charset="-122"/>
                <a:ea typeface="宋体" panose="02010600030101010101" pitchFamily="2" charset="-122"/>
              </a:rPr>
              <a:t>security-test </a:t>
            </a:r>
            <a:r>
              <a:rPr lang="zh-CN" altLang="en-US" dirty="0">
                <a:solidFill>
                  <a:srgbClr val="080808"/>
                </a:solidFill>
                <a:latin typeface="宋体" panose="02010600030101010101" pitchFamily="2" charset="-122"/>
                <a:ea typeface="宋体" panose="02010600030101010101" pitchFamily="2" charset="-122"/>
              </a:rPr>
              <a:t>安全测试</a:t>
            </a:r>
            <a:endParaRPr lang="zh-CN" altLang="en-US" dirty="0">
              <a:solidFill>
                <a:srgbClr val="080808"/>
              </a:solidFill>
              <a:latin typeface="宋体" panose="02010600030101010101" pitchFamily="2" charset="-122"/>
              <a:ea typeface="宋体" panose="02010600030101010101" pitchFamily="2" charset="-122"/>
            </a:endParaRPr>
          </a:p>
          <a:p>
            <a:pPr marL="285750" lvl="1" indent="-285750">
              <a:spcBef>
                <a:spcPts val="1715"/>
              </a:spcBef>
              <a:buSzPct val="75000"/>
              <a:buFont typeface="Arial" panose="020B0604020202020204" pitchFamily="34" charset="0"/>
              <a:buChar char="•"/>
            </a:pPr>
            <a:r>
              <a:rPr lang="en-US" altLang="zh-CN" dirty="0">
                <a:solidFill>
                  <a:srgbClr val="080808"/>
                </a:solidFill>
                <a:latin typeface="宋体" panose="02010600030101010101" pitchFamily="2" charset="-122"/>
                <a:ea typeface="宋体" panose="02010600030101010101" pitchFamily="2" charset="-122"/>
              </a:rPr>
              <a:t>smoke-test </a:t>
            </a:r>
            <a:r>
              <a:rPr lang="zh-CN" altLang="en-US" dirty="0">
                <a:solidFill>
                  <a:srgbClr val="080808"/>
                </a:solidFill>
                <a:latin typeface="宋体" panose="02010600030101010101" pitchFamily="2" charset="-122"/>
                <a:ea typeface="宋体" panose="02010600030101010101" pitchFamily="2" charset="-122"/>
              </a:rPr>
              <a:t>冒烟测试</a:t>
            </a:r>
            <a:endParaRPr lang="zh-CN" altLang="en-US" dirty="0">
              <a:solidFill>
                <a:srgbClr val="080808"/>
              </a:solidFill>
              <a:latin typeface="宋体" panose="02010600030101010101" pitchFamily="2" charset="-122"/>
              <a:ea typeface="宋体" panose="02010600030101010101" pitchFamily="2" charset="-122"/>
            </a:endParaRPr>
          </a:p>
          <a:p>
            <a:pPr marL="285750" lvl="1" indent="-285750">
              <a:spcBef>
                <a:spcPts val="1715"/>
              </a:spcBef>
              <a:buSzPct val="75000"/>
              <a:buFont typeface="Arial" panose="020B0604020202020204" pitchFamily="34" charset="0"/>
              <a:buChar char="•"/>
            </a:pPr>
            <a:r>
              <a:rPr lang="en-US" altLang="zh-CN" dirty="0">
                <a:solidFill>
                  <a:srgbClr val="080808"/>
                </a:solidFill>
                <a:latin typeface="宋体" panose="02010600030101010101" pitchFamily="2" charset="-122"/>
                <a:ea typeface="宋体" panose="02010600030101010101" pitchFamily="2" charset="-122"/>
              </a:rPr>
              <a:t>system-test </a:t>
            </a:r>
            <a:r>
              <a:rPr lang="zh-CN" altLang="en-US" dirty="0">
                <a:solidFill>
                  <a:srgbClr val="080808"/>
                </a:solidFill>
                <a:latin typeface="宋体" panose="02010600030101010101" pitchFamily="2" charset="-122"/>
                <a:ea typeface="宋体" panose="02010600030101010101" pitchFamily="2" charset="-122"/>
              </a:rPr>
              <a:t>系统功能测试</a:t>
            </a:r>
            <a:endParaRPr lang="zh-CN" altLang="en-US" dirty="0">
              <a:solidFill>
                <a:srgbClr val="080808"/>
              </a:solidFill>
              <a:latin typeface="宋体" panose="02010600030101010101" pitchFamily="2" charset="-122"/>
              <a:ea typeface="宋体" panose="02010600030101010101" pitchFamily="2" charset="-122"/>
            </a:endParaRPr>
          </a:p>
          <a:p>
            <a:pPr marL="742950" lvl="3" indent="-285750">
              <a:spcBef>
                <a:spcPts val="1715"/>
              </a:spcBef>
              <a:buSzPct val="45000"/>
              <a:buFont typeface="Arial" panose="020B0604020202020204" pitchFamily="34" charset="0"/>
              <a:buChar char="•"/>
            </a:pPr>
            <a:r>
              <a:rPr lang="en-US" altLang="zh-CN" dirty="0" err="1">
                <a:solidFill>
                  <a:srgbClr val="080808"/>
                </a:solidFill>
                <a:latin typeface="宋体" panose="02010600030101010101" pitchFamily="2" charset="-122"/>
                <a:ea typeface="宋体" panose="02010600030101010101" pitchFamily="2" charset="-122"/>
              </a:rPr>
              <a:t>os</a:t>
            </a:r>
            <a:r>
              <a:rPr lang="en-US" altLang="zh-CN" dirty="0">
                <a:solidFill>
                  <a:srgbClr val="080808"/>
                </a:solidFill>
                <a:latin typeface="宋体" panose="02010600030101010101" pitchFamily="2" charset="-122"/>
                <a:ea typeface="宋体" panose="02010600030101010101" pitchFamily="2" charset="-122"/>
              </a:rPr>
              <a:t>-basic</a:t>
            </a:r>
            <a:endParaRPr lang="en-US" altLang="zh-CN" dirty="0">
              <a:solidFill>
                <a:srgbClr val="080808"/>
              </a:solidFill>
              <a:latin typeface="宋体" panose="02010600030101010101" pitchFamily="2" charset="-122"/>
              <a:ea typeface="宋体" panose="02010600030101010101" pitchFamily="2" charset="-122"/>
            </a:endParaRPr>
          </a:p>
          <a:p>
            <a:pPr marL="742950" lvl="3" indent="-285750">
              <a:spcBef>
                <a:spcPts val="1715"/>
              </a:spcBef>
              <a:buSzPct val="45000"/>
              <a:buFont typeface="Arial" panose="020B0604020202020204" pitchFamily="34" charset="0"/>
              <a:buChar char="•"/>
            </a:pPr>
            <a:r>
              <a:rPr lang="en-US" altLang="zh-CN" dirty="0" err="1">
                <a:solidFill>
                  <a:srgbClr val="080808"/>
                </a:solidFill>
                <a:latin typeface="宋体" panose="02010600030101010101" pitchFamily="2" charset="-122"/>
                <a:ea typeface="宋体" panose="02010600030101010101" pitchFamily="2" charset="-122"/>
              </a:rPr>
              <a:t>os</a:t>
            </a:r>
            <a:r>
              <a:rPr lang="en-US" altLang="zh-CN" dirty="0">
                <a:solidFill>
                  <a:srgbClr val="080808"/>
                </a:solidFill>
                <a:latin typeface="宋体" panose="02010600030101010101" pitchFamily="2" charset="-122"/>
                <a:ea typeface="宋体" panose="02010600030101010101" pitchFamily="2" charset="-122"/>
              </a:rPr>
              <a:t>-storage</a:t>
            </a:r>
            <a:endParaRPr lang="en-US" altLang="zh-CN" dirty="0">
              <a:solidFill>
                <a:srgbClr val="080808"/>
              </a:solidFill>
              <a:latin typeface="宋体" panose="02010600030101010101" pitchFamily="2" charset="-122"/>
              <a:ea typeface="宋体" panose="02010600030101010101" pitchFamily="2" charset="-122"/>
            </a:endParaRPr>
          </a:p>
        </p:txBody>
      </p:sp>
      <p:pic>
        <p:nvPicPr>
          <p:cNvPr id="7" name="图片 6"/>
          <p:cNvPicPr>
            <a:picLocks noChangeAspect="1"/>
          </p:cNvPicPr>
          <p:nvPr/>
        </p:nvPicPr>
        <p:blipFill>
          <a:blip r:embed="rId1">
            <a:lum/>
          </a:blip>
          <a:srcRect/>
          <a:stretch>
            <a:fillRect/>
          </a:stretch>
        </p:blipFill>
        <p:spPr>
          <a:xfrm>
            <a:off x="5556506" y="1195885"/>
            <a:ext cx="6314739" cy="5369297"/>
          </a:xfrm>
          <a:prstGeom prst="rect">
            <a:avLst/>
          </a:prstGeom>
          <a:noFill/>
          <a:ln>
            <a:noFill/>
          </a:ln>
        </p:spPr>
      </p:pic>
      <p:sp>
        <p:nvSpPr>
          <p:cNvPr id="9" name="文本框 8"/>
          <p:cNvSpPr txBox="1"/>
          <p:nvPr/>
        </p:nvSpPr>
        <p:spPr>
          <a:xfrm>
            <a:off x="344245" y="1011219"/>
            <a:ext cx="8801099" cy="369332"/>
          </a:xfrm>
          <a:prstGeom prst="rect">
            <a:avLst/>
          </a:prstGeom>
          <a:noFill/>
        </p:spPr>
        <p:txBody>
          <a:bodyPr wrap="square">
            <a:spAutoFit/>
          </a:bodyPr>
          <a:lstStyle/>
          <a:p>
            <a:r>
              <a:rPr lang="en-US" altLang="zh-CN" dirty="0">
                <a:solidFill>
                  <a:srgbClr val="080808"/>
                </a:solidFill>
                <a:latin typeface="宋体" panose="02010600030101010101" pitchFamily="2" charset="-122"/>
                <a:ea typeface="宋体" panose="02010600030101010101" pitchFamily="2" charset="-122"/>
              </a:rPr>
              <a:t>M</a:t>
            </a:r>
            <a:r>
              <a:rPr lang="zh-CN" altLang="en-US" dirty="0">
                <a:solidFill>
                  <a:srgbClr val="080808"/>
                </a:solidFill>
                <a:latin typeface="宋体" panose="02010600030101010101" pitchFamily="2" charset="-122"/>
                <a:ea typeface="宋体" panose="02010600030101010101" pitchFamily="2" charset="-122"/>
              </a:rPr>
              <a:t>ugen目前支持超过</a:t>
            </a:r>
            <a:r>
              <a:rPr lang="en-US" altLang="zh-CN" dirty="0">
                <a:solidFill>
                  <a:srgbClr val="080808"/>
                </a:solidFill>
                <a:latin typeface="宋体" panose="02010600030101010101" pitchFamily="2" charset="-122"/>
                <a:ea typeface="宋体" panose="02010600030101010101" pitchFamily="2" charset="-122"/>
              </a:rPr>
              <a:t>300</a:t>
            </a:r>
            <a:r>
              <a:rPr lang="zh-CN" altLang="en-US" dirty="0">
                <a:solidFill>
                  <a:srgbClr val="080808"/>
                </a:solidFill>
                <a:latin typeface="宋体" panose="02010600030101010101" pitchFamily="2" charset="-122"/>
                <a:ea typeface="宋体" panose="02010600030101010101" pitchFamily="2" charset="-122"/>
              </a:rPr>
              <a:t>个</a:t>
            </a:r>
            <a:r>
              <a:rPr lang="en-US" altLang="zh-CN" dirty="0" err="1">
                <a:solidFill>
                  <a:srgbClr val="080808"/>
                </a:solidFill>
                <a:latin typeface="宋体" panose="02010600030101010101" pitchFamily="2" charset="-122"/>
                <a:ea typeface="宋体" panose="02010600030101010101" pitchFamily="2" charset="-122"/>
              </a:rPr>
              <a:t>openEuler</a:t>
            </a:r>
            <a:r>
              <a:rPr lang="zh-CN" altLang="en-US" dirty="0">
                <a:solidFill>
                  <a:srgbClr val="080808"/>
                </a:solidFill>
                <a:latin typeface="宋体" panose="02010600030101010101" pitchFamily="2" charset="-122"/>
                <a:ea typeface="宋体" panose="02010600030101010101" pitchFamily="2" charset="-122"/>
              </a:rPr>
              <a:t>下的测试套</a:t>
            </a:r>
            <a:endParaRPr lang="zh-CN" altLang="en-US" dirty="0">
              <a:solidFill>
                <a:srgbClr val="080808"/>
              </a:solidFill>
              <a:latin typeface="宋体" panose="02010600030101010101" pitchFamily="2" charset="-122"/>
              <a:ea typeface="宋体" panose="02010600030101010101"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73636" y="381009"/>
            <a:ext cx="9219614"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cs typeface="Lantinghei SC Demibold" panose="02000000000000000000" charset="-122"/>
              </a:rPr>
              <a:t>自动化测试</a:t>
            </a:r>
            <a:r>
              <a:rPr lang="en-US" altLang="zh-CN" sz="2400" b="1" dirty="0">
                <a:latin typeface="黑体" panose="02010609060101010101" pitchFamily="49" charset="-122"/>
                <a:ea typeface="黑体" panose="02010609060101010101" pitchFamily="49" charset="-122"/>
                <a:cs typeface="Lantinghei SC Demibold" panose="02000000000000000000" charset="-122"/>
              </a:rPr>
              <a:t>——</a:t>
            </a:r>
            <a:r>
              <a:rPr lang="zh-CN" altLang="en-US" sz="2400" b="1" dirty="0">
                <a:latin typeface="黑体" panose="02010609060101010101" pitchFamily="49" charset="-122"/>
                <a:ea typeface="黑体" panose="02010609060101010101" pitchFamily="49" charset="-122"/>
                <a:cs typeface="Lantinghei SC Demibold" panose="02000000000000000000" charset="-122"/>
              </a:rPr>
              <a:t>我们的工作</a:t>
            </a:r>
            <a:endParaRPr lang="zh-CN" altLang="en-US" sz="2400" b="1" dirty="0">
              <a:latin typeface="黑体" panose="02010609060101010101" pitchFamily="49" charset="-122"/>
              <a:ea typeface="黑体" panose="02010609060101010101" pitchFamily="49" charset="-122"/>
              <a:cs typeface="Lantinghei SC Demibold" panose="02000000000000000000" charset="-122"/>
            </a:endParaRPr>
          </a:p>
        </p:txBody>
      </p:sp>
      <p:sp>
        <p:nvSpPr>
          <p:cNvPr id="4" name="文本框 3"/>
          <p:cNvSpPr txBox="1"/>
          <p:nvPr/>
        </p:nvSpPr>
        <p:spPr>
          <a:xfrm>
            <a:off x="8529145" y="-1623848"/>
            <a:ext cx="184731" cy="369332"/>
          </a:xfrm>
          <a:prstGeom prst="rect">
            <a:avLst/>
          </a:prstGeom>
          <a:noFill/>
        </p:spPr>
        <p:txBody>
          <a:bodyPr wrap="none" rtlCol="0">
            <a:spAutoFit/>
          </a:bodyPr>
          <a:lstStyle/>
          <a:p>
            <a:endParaRPr kumimoji="1" lang="zh-CN" altLang="en-US" dirty="0"/>
          </a:p>
        </p:txBody>
      </p:sp>
      <p:sp>
        <p:nvSpPr>
          <p:cNvPr id="29" name="梯形 28"/>
          <p:cNvSpPr/>
          <p:nvPr/>
        </p:nvSpPr>
        <p:spPr>
          <a:xfrm rot="5400000">
            <a:off x="-189430" y="527930"/>
            <a:ext cx="538358" cy="159498"/>
          </a:xfrm>
          <a:prstGeom prst="trapezoid">
            <a:avLst/>
          </a:prstGeom>
          <a:solidFill>
            <a:srgbClr val="012F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1602608" y="1628507"/>
            <a:ext cx="3589444" cy="3834383"/>
          </a:xfrm>
          <a:prstGeom prst="rect">
            <a:avLst/>
          </a:prstGeom>
          <a:noFill/>
        </p:spPr>
        <p:txBody>
          <a:bodyPr wrap="none" rtlCol="0">
            <a:spAutoFit/>
          </a:bodyPr>
          <a:lstStyle/>
          <a:p>
            <a:pPr marL="285750" lvl="1" indent="-285750">
              <a:spcBef>
                <a:spcPts val="1715"/>
              </a:spcBef>
              <a:buSzPct val="75000"/>
              <a:buFont typeface="Arial" panose="020B0604020202020204" pitchFamily="34" charset="0"/>
              <a:buChar char="•"/>
            </a:pPr>
            <a:r>
              <a:rPr lang="en-US" altLang="zh-CN" dirty="0" err="1">
                <a:solidFill>
                  <a:srgbClr val="080808"/>
                </a:solidFill>
                <a:latin typeface="宋体" panose="02010600030101010101" pitchFamily="2" charset="-122"/>
                <a:ea typeface="宋体" panose="02010600030101010101" pitchFamily="2" charset="-122"/>
              </a:rPr>
              <a:t>mugen</a:t>
            </a:r>
            <a:r>
              <a:rPr lang="zh-CN" altLang="en-US" dirty="0">
                <a:solidFill>
                  <a:srgbClr val="080808"/>
                </a:solidFill>
                <a:latin typeface="宋体" panose="02010600030101010101" pitchFamily="2" charset="-122"/>
                <a:ea typeface="宋体" panose="02010600030101010101" pitchFamily="2" charset="-122"/>
              </a:rPr>
              <a:t>移植和测试用例适配</a:t>
            </a:r>
            <a:endParaRPr lang="en-US" altLang="zh-CN" dirty="0">
              <a:solidFill>
                <a:srgbClr val="080808"/>
              </a:solidFill>
              <a:latin typeface="宋体" panose="02010600030101010101" pitchFamily="2" charset="-122"/>
              <a:ea typeface="宋体" panose="02010600030101010101" pitchFamily="2" charset="-122"/>
            </a:endParaRPr>
          </a:p>
          <a:p>
            <a:pPr marL="742950" lvl="2" indent="-285750">
              <a:spcBef>
                <a:spcPts val="1715"/>
              </a:spcBef>
              <a:buSzPct val="75000"/>
              <a:buFont typeface="Wingdings" panose="05000000000000000000" pitchFamily="2" charset="2"/>
              <a:buChar char="ü"/>
            </a:pPr>
            <a:r>
              <a:rPr lang="en-US" altLang="zh-CN" dirty="0">
                <a:solidFill>
                  <a:srgbClr val="080808"/>
                </a:solidFill>
                <a:latin typeface="宋体" panose="02010600030101010101" pitchFamily="2" charset="-122"/>
                <a:ea typeface="宋体" panose="02010600030101010101" pitchFamily="2" charset="-122"/>
              </a:rPr>
              <a:t>216</a:t>
            </a:r>
            <a:r>
              <a:rPr lang="zh-CN" altLang="en-US" dirty="0">
                <a:solidFill>
                  <a:srgbClr val="080808"/>
                </a:solidFill>
                <a:latin typeface="宋体" panose="02010600030101010101" pitchFamily="2" charset="-122"/>
                <a:ea typeface="宋体" panose="02010600030101010101" pitchFamily="2" charset="-122"/>
              </a:rPr>
              <a:t>个测试套</a:t>
            </a:r>
            <a:endParaRPr lang="en-US" altLang="zh-CN" dirty="0">
              <a:solidFill>
                <a:srgbClr val="080808"/>
              </a:solidFill>
              <a:latin typeface="宋体" panose="02010600030101010101" pitchFamily="2" charset="-122"/>
              <a:ea typeface="宋体" panose="02010600030101010101" pitchFamily="2" charset="-122"/>
            </a:endParaRPr>
          </a:p>
          <a:p>
            <a:pPr marL="742950" lvl="2" indent="-285750">
              <a:spcBef>
                <a:spcPts val="1715"/>
              </a:spcBef>
              <a:buSzPct val="75000"/>
              <a:buFont typeface="Wingdings" panose="05000000000000000000" pitchFamily="2" charset="2"/>
              <a:buChar char="ü"/>
            </a:pPr>
            <a:r>
              <a:rPr lang="en-US" altLang="zh-CN" dirty="0">
                <a:solidFill>
                  <a:srgbClr val="080808"/>
                </a:solidFill>
                <a:latin typeface="宋体" panose="02010600030101010101" pitchFamily="2" charset="-122"/>
                <a:ea typeface="宋体" panose="02010600030101010101" pitchFamily="2" charset="-122"/>
              </a:rPr>
              <a:t>636</a:t>
            </a:r>
            <a:r>
              <a:rPr lang="zh-CN" altLang="en-US" dirty="0">
                <a:solidFill>
                  <a:srgbClr val="080808"/>
                </a:solidFill>
                <a:latin typeface="宋体" panose="02010600030101010101" pitchFamily="2" charset="-122"/>
                <a:ea typeface="宋体" panose="02010600030101010101" pitchFamily="2" charset="-122"/>
              </a:rPr>
              <a:t>个测试用例</a:t>
            </a:r>
            <a:endParaRPr lang="en-US" altLang="zh-CN" dirty="0">
              <a:solidFill>
                <a:srgbClr val="080808"/>
              </a:solidFill>
              <a:latin typeface="宋体" panose="02010600030101010101" pitchFamily="2" charset="-122"/>
              <a:ea typeface="宋体" panose="02010600030101010101" pitchFamily="2" charset="-122"/>
            </a:endParaRPr>
          </a:p>
          <a:p>
            <a:pPr marL="285750" lvl="1" indent="-285750">
              <a:spcBef>
                <a:spcPts val="1715"/>
              </a:spcBef>
              <a:buSzPct val="75000"/>
              <a:buFont typeface="Arial" panose="020B0604020202020204" pitchFamily="34" charset="0"/>
              <a:buChar char="•"/>
            </a:pPr>
            <a:r>
              <a:rPr lang="zh-CN" altLang="en-US" dirty="0">
                <a:solidFill>
                  <a:srgbClr val="080808"/>
                </a:solidFill>
                <a:latin typeface="宋体" panose="02010600030101010101" pitchFamily="2" charset="-122"/>
                <a:ea typeface="宋体" panose="02010600030101010101" pitchFamily="2" charset="-122"/>
              </a:rPr>
              <a:t>基于</a:t>
            </a:r>
            <a:r>
              <a:rPr lang="en-US" altLang="zh-CN" dirty="0" err="1">
                <a:solidFill>
                  <a:srgbClr val="080808"/>
                </a:solidFill>
                <a:latin typeface="宋体" panose="02010600030101010101" pitchFamily="2" charset="-122"/>
                <a:ea typeface="宋体" panose="02010600030101010101" pitchFamily="2" charset="-122"/>
              </a:rPr>
              <a:t>mugen</a:t>
            </a:r>
            <a:r>
              <a:rPr lang="zh-CN" altLang="en-US" dirty="0">
                <a:solidFill>
                  <a:srgbClr val="080808"/>
                </a:solidFill>
                <a:latin typeface="宋体" panose="02010600030101010101" pitchFamily="2" charset="-122"/>
                <a:ea typeface="宋体" panose="02010600030101010101" pitchFamily="2" charset="-122"/>
              </a:rPr>
              <a:t>的辅助测试脚本开发</a:t>
            </a:r>
            <a:endParaRPr lang="en-US" altLang="zh-CN" dirty="0">
              <a:solidFill>
                <a:srgbClr val="080808"/>
              </a:solidFill>
              <a:latin typeface="宋体" panose="02010600030101010101" pitchFamily="2" charset="-122"/>
              <a:ea typeface="宋体" panose="02010600030101010101" pitchFamily="2" charset="-122"/>
            </a:endParaRPr>
          </a:p>
          <a:p>
            <a:pPr marL="742950" lvl="2" indent="-285750">
              <a:spcBef>
                <a:spcPts val="1715"/>
              </a:spcBef>
              <a:buSzPct val="75000"/>
              <a:buFont typeface="Wingdings" panose="05000000000000000000" pitchFamily="2" charset="2"/>
              <a:buChar char="ü"/>
            </a:pPr>
            <a:r>
              <a:rPr lang="zh-CN" altLang="en-US" dirty="0">
                <a:solidFill>
                  <a:srgbClr val="080808"/>
                </a:solidFill>
                <a:latin typeface="宋体" panose="02010600030101010101" pitchFamily="2" charset="-122"/>
                <a:ea typeface="宋体" panose="02010600030101010101" pitchFamily="2" charset="-122"/>
              </a:rPr>
              <a:t>方便测试运行</a:t>
            </a:r>
            <a:endParaRPr lang="en-US" altLang="zh-CN" dirty="0">
              <a:solidFill>
                <a:srgbClr val="080808"/>
              </a:solidFill>
              <a:latin typeface="宋体" panose="02010600030101010101" pitchFamily="2" charset="-122"/>
              <a:ea typeface="宋体" panose="02010600030101010101" pitchFamily="2" charset="-122"/>
            </a:endParaRPr>
          </a:p>
          <a:p>
            <a:pPr marL="742950" lvl="2" indent="-285750">
              <a:spcBef>
                <a:spcPts val="1715"/>
              </a:spcBef>
              <a:buSzPct val="75000"/>
              <a:buFont typeface="Wingdings" panose="05000000000000000000" pitchFamily="2" charset="2"/>
              <a:buChar char="ü"/>
            </a:pPr>
            <a:r>
              <a:rPr lang="zh-CN" altLang="en-US" dirty="0">
                <a:solidFill>
                  <a:srgbClr val="080808"/>
                </a:solidFill>
                <a:latin typeface="宋体" panose="02010600030101010101" pitchFamily="2" charset="-122"/>
                <a:ea typeface="宋体" panose="02010600030101010101" pitchFamily="2" charset="-122"/>
              </a:rPr>
              <a:t>改善测试结果整理形式</a:t>
            </a:r>
            <a:endParaRPr lang="en-US" altLang="zh-CN" dirty="0">
              <a:solidFill>
                <a:srgbClr val="080808"/>
              </a:solidFill>
              <a:latin typeface="宋体" panose="02010600030101010101" pitchFamily="2" charset="-122"/>
              <a:ea typeface="宋体" panose="02010600030101010101" pitchFamily="2" charset="-122"/>
            </a:endParaRPr>
          </a:p>
          <a:p>
            <a:pPr marL="742950" lvl="2" indent="-285750">
              <a:spcBef>
                <a:spcPts val="1715"/>
              </a:spcBef>
              <a:buSzPct val="75000"/>
              <a:buFont typeface="Wingdings" panose="05000000000000000000" pitchFamily="2" charset="2"/>
              <a:buChar char="ü"/>
            </a:pPr>
            <a:r>
              <a:rPr lang="zh-CN" altLang="en-US" dirty="0">
                <a:solidFill>
                  <a:srgbClr val="080808"/>
                </a:solidFill>
                <a:latin typeface="宋体" panose="02010600030101010101" pitchFamily="2" charset="-122"/>
                <a:ea typeface="宋体" panose="02010600030101010101" pitchFamily="2" charset="-122"/>
              </a:rPr>
              <a:t>实现了测试环境自动复原</a:t>
            </a:r>
            <a:endParaRPr lang="en-US" altLang="zh-CN" dirty="0">
              <a:solidFill>
                <a:srgbClr val="080808"/>
              </a:solidFill>
              <a:latin typeface="宋体" panose="02010600030101010101" pitchFamily="2" charset="-122"/>
              <a:ea typeface="宋体" panose="02010600030101010101" pitchFamily="2" charset="-122"/>
            </a:endParaRPr>
          </a:p>
          <a:p>
            <a:pPr marL="742950" lvl="2" indent="-285750">
              <a:spcBef>
                <a:spcPts val="1715"/>
              </a:spcBef>
              <a:buSzPct val="75000"/>
              <a:buFont typeface="Wingdings" panose="05000000000000000000" pitchFamily="2" charset="2"/>
              <a:buChar char="ü"/>
            </a:pPr>
            <a:r>
              <a:rPr lang="zh-CN" altLang="en-US" dirty="0">
                <a:solidFill>
                  <a:srgbClr val="080808"/>
                </a:solidFill>
                <a:latin typeface="宋体" panose="02010600030101010101" pitchFamily="2" charset="-122"/>
                <a:ea typeface="宋体" panose="02010600030101010101" pitchFamily="2" charset="-122"/>
              </a:rPr>
              <a:t>实现了多线程测试</a:t>
            </a:r>
            <a:endParaRPr lang="en-US" altLang="zh-CN" dirty="0">
              <a:solidFill>
                <a:srgbClr val="080808"/>
              </a:solidFill>
              <a:latin typeface="宋体" panose="02010600030101010101" pitchFamily="2" charset="-122"/>
              <a:ea typeface="宋体" panose="02010600030101010101"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73636" y="381009"/>
            <a:ext cx="9219614"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cs typeface="Lantinghei SC Demibold" panose="02000000000000000000" charset="-122"/>
              </a:rPr>
              <a:t>自动化测试</a:t>
            </a:r>
            <a:r>
              <a:rPr lang="en-US" altLang="zh-CN" sz="2400" b="1" dirty="0">
                <a:latin typeface="黑体" panose="02010609060101010101" pitchFamily="49" charset="-122"/>
                <a:ea typeface="黑体" panose="02010609060101010101" pitchFamily="49" charset="-122"/>
                <a:cs typeface="Lantinghei SC Demibold" panose="02000000000000000000" charset="-122"/>
              </a:rPr>
              <a:t>——</a:t>
            </a:r>
            <a:r>
              <a:rPr lang="en-US" altLang="zh-CN" sz="2400" b="1" dirty="0" err="1">
                <a:latin typeface="黑体" panose="02010609060101010101" pitchFamily="49" charset="-122"/>
                <a:ea typeface="黑体" panose="02010609060101010101" pitchFamily="49" charset="-122"/>
              </a:rPr>
              <a:t>openEuler</a:t>
            </a:r>
            <a:r>
              <a:rPr lang="en-US" altLang="zh-CN" sz="2400" b="1" dirty="0">
                <a:latin typeface="黑体" panose="02010609060101010101" pitchFamily="49" charset="-122"/>
                <a:ea typeface="黑体" panose="02010609060101010101" pitchFamily="49" charset="-122"/>
              </a:rPr>
              <a:t> 22.03-V1</a:t>
            </a:r>
            <a:endParaRPr lang="zh-CN" altLang="en-US" sz="2400" b="1" dirty="0">
              <a:latin typeface="黑体" panose="02010609060101010101" pitchFamily="49" charset="-122"/>
              <a:ea typeface="黑体" panose="02010609060101010101" pitchFamily="49" charset="-122"/>
            </a:endParaRPr>
          </a:p>
        </p:txBody>
      </p:sp>
      <p:sp>
        <p:nvSpPr>
          <p:cNvPr id="4" name="文本框 3"/>
          <p:cNvSpPr txBox="1"/>
          <p:nvPr/>
        </p:nvSpPr>
        <p:spPr>
          <a:xfrm>
            <a:off x="8529145" y="-1623848"/>
            <a:ext cx="184731" cy="369332"/>
          </a:xfrm>
          <a:prstGeom prst="rect">
            <a:avLst/>
          </a:prstGeom>
          <a:noFill/>
        </p:spPr>
        <p:txBody>
          <a:bodyPr wrap="none" rtlCol="0">
            <a:spAutoFit/>
          </a:bodyPr>
          <a:lstStyle/>
          <a:p>
            <a:endParaRPr kumimoji="1" lang="zh-CN" altLang="en-US" dirty="0"/>
          </a:p>
        </p:txBody>
      </p:sp>
      <p:sp>
        <p:nvSpPr>
          <p:cNvPr id="29" name="梯形 28"/>
          <p:cNvSpPr/>
          <p:nvPr/>
        </p:nvSpPr>
        <p:spPr>
          <a:xfrm rot="5400000">
            <a:off x="-189430" y="527930"/>
            <a:ext cx="538358" cy="159498"/>
          </a:xfrm>
          <a:prstGeom prst="trapezoid">
            <a:avLst/>
          </a:prstGeom>
          <a:solidFill>
            <a:srgbClr val="012F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814728" y="1139442"/>
            <a:ext cx="7686720" cy="1359346"/>
          </a:xfrm>
          <a:prstGeom prst="rect">
            <a:avLst/>
          </a:prstGeom>
          <a:noFill/>
        </p:spPr>
        <p:txBody>
          <a:bodyPr wrap="none" rtlCol="0">
            <a:spAutoFit/>
          </a:bodyPr>
          <a:lstStyle/>
          <a:p>
            <a:pPr marL="800100" lvl="1" indent="-285750">
              <a:spcBef>
                <a:spcPts val="1715"/>
              </a:spcBef>
              <a:buSzPct val="75000"/>
              <a:buFont typeface="Arial" panose="020B0604020202020204" pitchFamily="34" charset="0"/>
              <a:buChar char="•"/>
            </a:pPr>
            <a:r>
              <a:rPr lang="en-US" altLang="zh-CN" dirty="0">
                <a:solidFill>
                  <a:srgbClr val="080808"/>
                </a:solidFill>
                <a:latin typeface="宋体" panose="02010600030101010101" pitchFamily="2" charset="-122"/>
                <a:ea typeface="宋体" panose="02010600030101010101" pitchFamily="2" charset="-122"/>
              </a:rPr>
              <a:t>0922-22.03</a:t>
            </a:r>
            <a:r>
              <a:rPr lang="zh-CN" altLang="en-US" dirty="0">
                <a:solidFill>
                  <a:srgbClr val="080808"/>
                </a:solidFill>
                <a:latin typeface="宋体" panose="02010600030101010101" pitchFamily="2" charset="-122"/>
                <a:ea typeface="宋体" panose="02010600030101010101" pitchFamily="2" charset="-122"/>
              </a:rPr>
              <a:t>、</a:t>
            </a:r>
            <a:r>
              <a:rPr lang="en-US" altLang="zh-CN" dirty="0">
                <a:solidFill>
                  <a:srgbClr val="080808"/>
                </a:solidFill>
                <a:latin typeface="宋体" panose="02010600030101010101" pitchFamily="2" charset="-122"/>
                <a:ea typeface="宋体" panose="02010600030101010101" pitchFamily="2" charset="-122"/>
              </a:rPr>
              <a:t>0922-22.09</a:t>
            </a:r>
            <a:r>
              <a:rPr lang="zh-CN" altLang="en-US" dirty="0">
                <a:solidFill>
                  <a:srgbClr val="080808"/>
                </a:solidFill>
                <a:latin typeface="宋体" panose="02010600030101010101" pitchFamily="2" charset="-122"/>
                <a:ea typeface="宋体" panose="02010600030101010101" pitchFamily="2" charset="-122"/>
              </a:rPr>
              <a:t>及</a:t>
            </a:r>
            <a:r>
              <a:rPr lang="en-US" altLang="zh-CN" dirty="0">
                <a:solidFill>
                  <a:srgbClr val="080808"/>
                </a:solidFill>
                <a:latin typeface="宋体" panose="02010600030101010101" pitchFamily="2" charset="-122"/>
                <a:ea typeface="宋体" panose="02010600030101010101" pitchFamily="2" charset="-122"/>
              </a:rPr>
              <a:t>0926-22.03</a:t>
            </a:r>
            <a:r>
              <a:rPr lang="zh-CN" altLang="en-US" dirty="0">
                <a:solidFill>
                  <a:srgbClr val="080808"/>
                </a:solidFill>
                <a:latin typeface="宋体" panose="02010600030101010101" pitchFamily="2" charset="-122"/>
                <a:ea typeface="宋体" panose="02010600030101010101" pitchFamily="2" charset="-122"/>
              </a:rPr>
              <a:t>三个测试镜像的自动化测试</a:t>
            </a:r>
            <a:endParaRPr lang="en-US" altLang="zh-CN" dirty="0">
              <a:solidFill>
                <a:srgbClr val="080808"/>
              </a:solidFill>
              <a:latin typeface="宋体" panose="02010600030101010101" pitchFamily="2" charset="-122"/>
              <a:ea typeface="宋体" panose="02010600030101010101" pitchFamily="2" charset="-122"/>
            </a:endParaRPr>
          </a:p>
          <a:p>
            <a:pPr marL="800100" lvl="1" indent="-285750">
              <a:spcBef>
                <a:spcPts val="1715"/>
              </a:spcBef>
              <a:buSzPct val="75000"/>
              <a:buFont typeface="Arial" panose="020B0604020202020204" pitchFamily="34" charset="0"/>
              <a:buChar char="•"/>
            </a:pPr>
            <a:r>
              <a:rPr lang="zh-CN" altLang="en-US" dirty="0">
                <a:solidFill>
                  <a:srgbClr val="080808"/>
                </a:solidFill>
                <a:latin typeface="宋体" panose="02010600030101010101" pitchFamily="2" charset="-122"/>
                <a:ea typeface="宋体" panose="02010600030101010101" pitchFamily="2" charset="-122"/>
              </a:rPr>
              <a:t>测试涵盖了所有目前适配的测试用例</a:t>
            </a:r>
            <a:endParaRPr lang="en-US" altLang="zh-CN" dirty="0">
              <a:solidFill>
                <a:srgbClr val="080808"/>
              </a:solidFill>
              <a:latin typeface="宋体" panose="02010600030101010101" pitchFamily="2" charset="-122"/>
              <a:ea typeface="宋体" panose="02010600030101010101" pitchFamily="2" charset="-122"/>
            </a:endParaRPr>
          </a:p>
          <a:p>
            <a:pPr marL="800100" lvl="1" indent="-285750">
              <a:spcBef>
                <a:spcPts val="1715"/>
              </a:spcBef>
              <a:buSzPct val="75000"/>
              <a:buFont typeface="Arial" panose="020B0604020202020204" pitchFamily="34" charset="0"/>
              <a:buChar char="•"/>
            </a:pPr>
            <a:r>
              <a:rPr lang="zh-CN" altLang="en-US" dirty="0">
                <a:solidFill>
                  <a:srgbClr val="080808"/>
                </a:solidFill>
                <a:latin typeface="宋体" panose="02010600030101010101" pitchFamily="2" charset="-122"/>
                <a:ea typeface="宋体" panose="02010600030101010101" pitchFamily="2" charset="-122"/>
              </a:rPr>
              <a:t>三个镜像分别检出</a:t>
            </a:r>
            <a:r>
              <a:rPr lang="en-US" altLang="zh-CN" dirty="0">
                <a:solidFill>
                  <a:srgbClr val="080808"/>
                </a:solidFill>
                <a:latin typeface="宋体" panose="02010600030101010101" pitchFamily="2" charset="-122"/>
                <a:ea typeface="宋体" panose="02010600030101010101" pitchFamily="2" charset="-122"/>
              </a:rPr>
              <a:t>25</a:t>
            </a:r>
            <a:r>
              <a:rPr lang="zh-CN" altLang="en-US" dirty="0">
                <a:solidFill>
                  <a:srgbClr val="080808"/>
                </a:solidFill>
                <a:latin typeface="宋体" panose="02010600030101010101" pitchFamily="2" charset="-122"/>
                <a:ea typeface="宋体" panose="02010600030101010101" pitchFamily="2" charset="-122"/>
              </a:rPr>
              <a:t>、</a:t>
            </a:r>
            <a:r>
              <a:rPr lang="en-US" altLang="zh-CN" dirty="0">
                <a:solidFill>
                  <a:srgbClr val="080808"/>
                </a:solidFill>
                <a:latin typeface="宋体" panose="02010600030101010101" pitchFamily="2" charset="-122"/>
                <a:ea typeface="宋体" panose="02010600030101010101" pitchFamily="2" charset="-122"/>
              </a:rPr>
              <a:t>9</a:t>
            </a:r>
            <a:r>
              <a:rPr lang="zh-CN" altLang="en-US" dirty="0">
                <a:solidFill>
                  <a:srgbClr val="080808"/>
                </a:solidFill>
                <a:latin typeface="宋体" panose="02010600030101010101" pitchFamily="2" charset="-122"/>
                <a:ea typeface="宋体" panose="02010600030101010101" pitchFamily="2" charset="-122"/>
              </a:rPr>
              <a:t>和</a:t>
            </a:r>
            <a:r>
              <a:rPr lang="en-US" altLang="zh-CN" dirty="0">
                <a:solidFill>
                  <a:srgbClr val="080808"/>
                </a:solidFill>
                <a:latin typeface="宋体" panose="02010600030101010101" pitchFamily="2" charset="-122"/>
                <a:ea typeface="宋体" panose="02010600030101010101" pitchFamily="2" charset="-122"/>
              </a:rPr>
              <a:t>23</a:t>
            </a:r>
            <a:r>
              <a:rPr lang="zh-CN" altLang="en-US" dirty="0">
                <a:solidFill>
                  <a:srgbClr val="080808"/>
                </a:solidFill>
                <a:latin typeface="宋体" panose="02010600030101010101" pitchFamily="2" charset="-122"/>
                <a:ea typeface="宋体" panose="02010600030101010101" pitchFamily="2" charset="-122"/>
              </a:rPr>
              <a:t>个测试用例不通过</a:t>
            </a:r>
            <a:endParaRPr lang="en-US" altLang="zh-CN" dirty="0">
              <a:solidFill>
                <a:srgbClr val="080808"/>
              </a:solidFill>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1"/>
          <a:stretch>
            <a:fillRect/>
          </a:stretch>
        </p:blipFill>
        <p:spPr>
          <a:xfrm>
            <a:off x="1763919" y="2763888"/>
            <a:ext cx="8664157" cy="3404190"/>
          </a:xfrm>
          <a:prstGeom prst="rect">
            <a:avLst/>
          </a:prstGeom>
        </p:spPr>
      </p:pic>
      <p:sp>
        <p:nvSpPr>
          <p:cNvPr id="6" name="文本框 5"/>
          <p:cNvSpPr txBox="1"/>
          <p:nvPr/>
        </p:nvSpPr>
        <p:spPr>
          <a:xfrm>
            <a:off x="1683572" y="6251275"/>
            <a:ext cx="8744503" cy="646331"/>
          </a:xfrm>
          <a:prstGeom prst="rect">
            <a:avLst/>
          </a:prstGeom>
          <a:noFill/>
        </p:spPr>
        <p:txBody>
          <a:bodyPr wrap="square" rtlCol="0">
            <a:spAutoFit/>
          </a:bodyPr>
          <a:lstStyle/>
          <a:p>
            <a:pPr algn="ctr"/>
            <a:r>
              <a:rPr lang="en-US" altLang="zh-CN" dirty="0"/>
              <a:t>0926-22.03</a:t>
            </a:r>
            <a:r>
              <a:rPr lang="zh-CN" altLang="en-US" dirty="0"/>
              <a:t>部分测试结果</a:t>
            </a:r>
            <a:endParaRPr lang="en-US" altLang="zh-CN" dirty="0"/>
          </a:p>
          <a:p>
            <a:pPr algn="ctr"/>
            <a:r>
              <a:rPr lang="en-US" altLang="zh-CN" dirty="0">
                <a:hlinkClick r:id="rId2"/>
              </a:rPr>
              <a:t>https://github.com/YunxiangLuo/oe2203_20220930</a:t>
            </a:r>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73636" y="381009"/>
            <a:ext cx="9219614"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cs typeface="Lantinghei SC Demibold" panose="02000000000000000000" charset="-122"/>
              </a:rPr>
              <a:t>自动化测试</a:t>
            </a:r>
            <a:r>
              <a:rPr lang="en-US" altLang="zh-CN" sz="2400" b="1" dirty="0">
                <a:latin typeface="黑体" panose="02010609060101010101" pitchFamily="49" charset="-122"/>
                <a:ea typeface="黑体" panose="02010609060101010101" pitchFamily="49" charset="-122"/>
                <a:cs typeface="Lantinghei SC Demibold" panose="02000000000000000000" charset="-122"/>
              </a:rPr>
              <a:t>——</a:t>
            </a:r>
            <a:r>
              <a:rPr lang="zh-CN" altLang="en-US" sz="2400" b="1" dirty="0">
                <a:latin typeface="黑体" panose="02010609060101010101" pitchFamily="49" charset="-122"/>
                <a:ea typeface="黑体" panose="02010609060101010101" pitchFamily="49" charset="-122"/>
                <a:cs typeface="Lantinghei SC Demibold" panose="02000000000000000000" charset="-122"/>
              </a:rPr>
              <a:t>当前工作</a:t>
            </a:r>
            <a:endParaRPr lang="zh-CN" altLang="en-US" sz="2400" b="1" dirty="0">
              <a:latin typeface="黑体" panose="02010609060101010101" pitchFamily="49" charset="-122"/>
              <a:ea typeface="黑体" panose="02010609060101010101" pitchFamily="49" charset="-122"/>
              <a:cs typeface="Lantinghei SC Demibold" panose="02000000000000000000" charset="-122"/>
            </a:endParaRPr>
          </a:p>
        </p:txBody>
      </p:sp>
      <p:sp>
        <p:nvSpPr>
          <p:cNvPr id="4" name="文本框 3"/>
          <p:cNvSpPr txBox="1"/>
          <p:nvPr/>
        </p:nvSpPr>
        <p:spPr>
          <a:xfrm>
            <a:off x="8529145" y="-1623848"/>
            <a:ext cx="184731" cy="369332"/>
          </a:xfrm>
          <a:prstGeom prst="rect">
            <a:avLst/>
          </a:prstGeom>
          <a:noFill/>
        </p:spPr>
        <p:txBody>
          <a:bodyPr wrap="none" rtlCol="0">
            <a:spAutoFit/>
          </a:bodyPr>
          <a:lstStyle/>
          <a:p>
            <a:endParaRPr kumimoji="1" lang="zh-CN" altLang="en-US" dirty="0"/>
          </a:p>
        </p:txBody>
      </p:sp>
      <p:sp>
        <p:nvSpPr>
          <p:cNvPr id="29" name="梯形 28"/>
          <p:cNvSpPr/>
          <p:nvPr/>
        </p:nvSpPr>
        <p:spPr>
          <a:xfrm rot="5400000">
            <a:off x="-189430" y="527930"/>
            <a:ext cx="538358" cy="159498"/>
          </a:xfrm>
          <a:prstGeom prst="trapezoid">
            <a:avLst/>
          </a:prstGeom>
          <a:solidFill>
            <a:srgbClr val="012F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p:cNvSpPr txBox="1"/>
          <p:nvPr/>
        </p:nvSpPr>
        <p:spPr>
          <a:xfrm>
            <a:off x="580913" y="1601135"/>
            <a:ext cx="8564431" cy="3616375"/>
          </a:xfrm>
          <a:prstGeom prst="rect">
            <a:avLst/>
          </a:prstGeom>
          <a:noFill/>
        </p:spPr>
        <p:txBody>
          <a:bodyPr wrap="square">
            <a:spAutoFit/>
          </a:bodyPr>
          <a:lstStyle/>
          <a:p>
            <a:pPr marL="514350" lvl="1">
              <a:spcBef>
                <a:spcPts val="1715"/>
              </a:spcBef>
              <a:buSzPct val="75000"/>
            </a:pPr>
            <a:r>
              <a:rPr lang="en-US" altLang="zh-CN" dirty="0" err="1">
                <a:solidFill>
                  <a:srgbClr val="080808"/>
                </a:solidFill>
                <a:latin typeface="宋体" panose="02010600030101010101" pitchFamily="2" charset="-122"/>
                <a:ea typeface="宋体" panose="02010600030101010101" pitchFamily="2" charset="-122"/>
              </a:rPr>
              <a:t>openEuler</a:t>
            </a:r>
            <a:endParaRPr lang="en-US" altLang="zh-CN" dirty="0">
              <a:solidFill>
                <a:srgbClr val="080808"/>
              </a:solidFill>
              <a:latin typeface="宋体" panose="02010600030101010101" pitchFamily="2" charset="-122"/>
              <a:ea typeface="宋体" panose="02010600030101010101" pitchFamily="2" charset="-122"/>
            </a:endParaRPr>
          </a:p>
          <a:p>
            <a:pPr marL="800100" lvl="1" indent="-285750">
              <a:spcBef>
                <a:spcPts val="1715"/>
              </a:spcBef>
              <a:buSzPct val="75000"/>
              <a:buFont typeface="Arial" panose="020B0604020202020204" pitchFamily="34" charset="0"/>
              <a:buChar char="•"/>
            </a:pPr>
            <a:r>
              <a:rPr lang="en-US" altLang="zh-CN" dirty="0" err="1">
                <a:solidFill>
                  <a:srgbClr val="080808"/>
                </a:solidFill>
                <a:latin typeface="宋体" panose="02010600030101010101" pitchFamily="2" charset="-122"/>
                <a:ea typeface="宋体" panose="02010600030101010101" pitchFamily="2" charset="-122"/>
              </a:rPr>
              <a:t>mugen</a:t>
            </a:r>
            <a:r>
              <a:rPr lang="zh-CN" altLang="en-US" dirty="0">
                <a:solidFill>
                  <a:srgbClr val="080808"/>
                </a:solidFill>
                <a:latin typeface="宋体" panose="02010600030101010101" pitchFamily="2" charset="-122"/>
                <a:ea typeface="宋体" panose="02010600030101010101" pitchFamily="2" charset="-122"/>
              </a:rPr>
              <a:t>继续移植和开发更多的测试套和测试用例</a:t>
            </a:r>
            <a:endParaRPr lang="en-US" altLang="zh-CN" dirty="0">
              <a:solidFill>
                <a:srgbClr val="080808"/>
              </a:solidFill>
              <a:latin typeface="宋体" panose="02010600030101010101" pitchFamily="2" charset="-122"/>
              <a:ea typeface="宋体" panose="02010600030101010101" pitchFamily="2" charset="-122"/>
            </a:endParaRPr>
          </a:p>
          <a:p>
            <a:pPr marL="800100" lvl="1" indent="-285750">
              <a:spcBef>
                <a:spcPts val="1715"/>
              </a:spcBef>
              <a:buSzPct val="75000"/>
              <a:buFont typeface="Arial" panose="020B0604020202020204" pitchFamily="34" charset="0"/>
              <a:buChar char="•"/>
            </a:pPr>
            <a:r>
              <a:rPr lang="en-US" altLang="zh-CN" dirty="0" err="1">
                <a:solidFill>
                  <a:srgbClr val="080808"/>
                </a:solidFill>
                <a:latin typeface="宋体" panose="02010600030101010101" pitchFamily="2" charset="-122"/>
                <a:ea typeface="宋体" panose="02010600030101010101" pitchFamily="2" charset="-122"/>
              </a:rPr>
              <a:t>mugen</a:t>
            </a:r>
            <a:r>
              <a:rPr lang="zh-CN" altLang="en-US" dirty="0">
                <a:solidFill>
                  <a:srgbClr val="080808"/>
                </a:solidFill>
                <a:latin typeface="宋体" panose="02010600030101010101" pitchFamily="2" charset="-122"/>
                <a:ea typeface="宋体" panose="02010600030101010101" pitchFamily="2" charset="-122"/>
              </a:rPr>
              <a:t>优化和添加功能</a:t>
            </a:r>
            <a:endParaRPr lang="en-US" altLang="zh-CN" dirty="0">
              <a:solidFill>
                <a:srgbClr val="080808"/>
              </a:solidFill>
              <a:latin typeface="宋体" panose="02010600030101010101" pitchFamily="2" charset="-122"/>
              <a:ea typeface="宋体" panose="02010600030101010101" pitchFamily="2" charset="-122"/>
            </a:endParaRPr>
          </a:p>
          <a:p>
            <a:pPr marL="800100" lvl="1" indent="-285750">
              <a:spcBef>
                <a:spcPts val="1715"/>
              </a:spcBef>
              <a:buSzPct val="75000"/>
              <a:buFont typeface="Arial" panose="020B0604020202020204" pitchFamily="34" charset="0"/>
              <a:buChar char="•"/>
            </a:pPr>
            <a:endParaRPr lang="en-US" altLang="zh-CN" dirty="0">
              <a:solidFill>
                <a:srgbClr val="080808"/>
              </a:solidFill>
              <a:latin typeface="宋体" panose="02010600030101010101" pitchFamily="2" charset="-122"/>
              <a:ea typeface="宋体" panose="02010600030101010101" pitchFamily="2" charset="-122"/>
            </a:endParaRPr>
          </a:p>
          <a:p>
            <a:pPr marL="514350" lvl="1">
              <a:spcBef>
                <a:spcPts val="1715"/>
              </a:spcBef>
              <a:buSzPct val="75000"/>
            </a:pPr>
            <a:r>
              <a:rPr lang="zh-CN" altLang="en-US" dirty="0">
                <a:solidFill>
                  <a:srgbClr val="080808"/>
                </a:solidFill>
                <a:latin typeface="宋体" panose="02010600030101010101" pitchFamily="2" charset="-122"/>
                <a:ea typeface="宋体" panose="02010600030101010101" pitchFamily="2" charset="-122"/>
              </a:rPr>
              <a:t>其它操作系统</a:t>
            </a:r>
            <a:endParaRPr lang="en-US" altLang="zh-CN" dirty="0">
              <a:solidFill>
                <a:srgbClr val="080808"/>
              </a:solidFill>
              <a:latin typeface="宋体" panose="02010600030101010101" pitchFamily="2" charset="-122"/>
              <a:ea typeface="宋体" panose="02010600030101010101" pitchFamily="2" charset="-122"/>
            </a:endParaRPr>
          </a:p>
          <a:p>
            <a:pPr marL="800100" lvl="1" indent="-285750">
              <a:spcBef>
                <a:spcPts val="1715"/>
              </a:spcBef>
              <a:buSzPct val="75000"/>
              <a:buFont typeface="Arial" panose="020B0604020202020204" pitchFamily="34" charset="0"/>
              <a:buChar char="•"/>
            </a:pPr>
            <a:r>
              <a:rPr lang="zh-CN" altLang="en-US" dirty="0">
                <a:solidFill>
                  <a:srgbClr val="080808"/>
                </a:solidFill>
                <a:latin typeface="宋体" panose="02010600030101010101" pitchFamily="2" charset="-122"/>
                <a:ea typeface="宋体" panose="02010600030101010101" pitchFamily="2" charset="-122"/>
              </a:rPr>
              <a:t>调研各谱系发行版操作系统的测试框架</a:t>
            </a:r>
            <a:endParaRPr lang="en-US" altLang="zh-CN" dirty="0">
              <a:solidFill>
                <a:srgbClr val="080808"/>
              </a:solidFill>
              <a:latin typeface="宋体" panose="02010600030101010101" pitchFamily="2" charset="-122"/>
              <a:ea typeface="宋体" panose="02010600030101010101" pitchFamily="2" charset="-122"/>
            </a:endParaRPr>
          </a:p>
          <a:p>
            <a:pPr marL="800100" lvl="1" indent="-285750">
              <a:spcBef>
                <a:spcPts val="1715"/>
              </a:spcBef>
              <a:buSzPct val="75000"/>
              <a:buFont typeface="Arial" panose="020B0604020202020204" pitchFamily="34" charset="0"/>
              <a:buChar char="•"/>
            </a:pPr>
            <a:r>
              <a:rPr lang="zh-CN" altLang="en-US" dirty="0">
                <a:solidFill>
                  <a:srgbClr val="080808"/>
                </a:solidFill>
                <a:latin typeface="宋体" panose="02010600030101010101" pitchFamily="2" charset="-122"/>
                <a:ea typeface="宋体" panose="02010600030101010101" pitchFamily="2" charset="-122"/>
              </a:rPr>
              <a:t>逐步实现多种发行版操作系统的自动化测试</a:t>
            </a:r>
            <a:endParaRPr lang="en-US" altLang="zh-CN" dirty="0">
              <a:solidFill>
                <a:srgbClr val="080808"/>
              </a:solidFill>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zh-CN" altLang="en-US" dirty="0">
              <a:solidFill>
                <a:srgbClr val="080808"/>
              </a:solidFill>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rotWithShape="1">
          <a:blip r:embed="rId1"/>
          <a:srcRect t="1444" b="4676"/>
          <a:stretch>
            <a:fillRect/>
          </a:stretch>
        </p:blipFill>
        <p:spPr>
          <a:xfrm>
            <a:off x="8083298" y="70058"/>
            <a:ext cx="1621138" cy="6787942"/>
          </a:xfrm>
          <a:prstGeom prst="rect">
            <a:avLst/>
          </a:prstGeom>
        </p:spPr>
      </p:pic>
      <p:sp>
        <p:nvSpPr>
          <p:cNvPr id="7" name="文本框 6"/>
          <p:cNvSpPr txBox="1"/>
          <p:nvPr/>
        </p:nvSpPr>
        <p:spPr>
          <a:xfrm>
            <a:off x="9145344" y="3031859"/>
            <a:ext cx="3046656" cy="864339"/>
          </a:xfrm>
          <a:prstGeom prst="rect">
            <a:avLst/>
          </a:prstGeom>
          <a:noFill/>
        </p:spPr>
        <p:txBody>
          <a:bodyPr wrap="square">
            <a:spAutoFit/>
          </a:bodyPr>
          <a:lstStyle/>
          <a:p>
            <a:pPr marL="514350" lvl="1" algn="ctr">
              <a:spcBef>
                <a:spcPts val="1715"/>
              </a:spcBef>
              <a:buSzPct val="75000"/>
            </a:pPr>
            <a:r>
              <a:rPr lang="zh-CN" altLang="en-US" dirty="0">
                <a:solidFill>
                  <a:srgbClr val="080808"/>
                </a:solidFill>
                <a:latin typeface="宋体" panose="02010600030101010101" pitchFamily="2" charset="-122"/>
                <a:ea typeface="宋体" panose="02010600030101010101" pitchFamily="2" charset="-122"/>
              </a:rPr>
              <a:t>其它</a:t>
            </a:r>
            <a:r>
              <a:rPr lang="en-US" altLang="zh-CN" dirty="0">
                <a:solidFill>
                  <a:srgbClr val="080808"/>
                </a:solidFill>
                <a:latin typeface="宋体" panose="02010600030101010101" pitchFamily="2" charset="-122"/>
                <a:ea typeface="宋体" panose="02010600030101010101" pitchFamily="2" charset="-122"/>
              </a:rPr>
              <a:t>RISC-V</a:t>
            </a:r>
            <a:r>
              <a:rPr lang="zh-CN" altLang="en-US" dirty="0">
                <a:solidFill>
                  <a:srgbClr val="080808"/>
                </a:solidFill>
                <a:latin typeface="宋体" panose="02010600030101010101" pitchFamily="2" charset="-122"/>
                <a:ea typeface="宋体" panose="02010600030101010101" pitchFamily="2" charset="-122"/>
              </a:rPr>
              <a:t>操作系统</a:t>
            </a:r>
            <a:endParaRPr lang="en-US" altLang="zh-CN" dirty="0">
              <a:solidFill>
                <a:srgbClr val="080808"/>
              </a:solidFill>
              <a:latin typeface="宋体" panose="02010600030101010101" pitchFamily="2" charset="-122"/>
              <a:ea typeface="宋体" panose="02010600030101010101" pitchFamily="2" charset="-122"/>
            </a:endParaRPr>
          </a:p>
          <a:p>
            <a:pPr marL="514350" lvl="1" algn="ctr">
              <a:spcBef>
                <a:spcPts val="1715"/>
              </a:spcBef>
              <a:buSzPct val="75000"/>
            </a:pPr>
            <a:r>
              <a:rPr lang="zh-CN" altLang="en-US" dirty="0">
                <a:solidFill>
                  <a:srgbClr val="080808"/>
                </a:solidFill>
                <a:latin typeface="宋体" panose="02010600030101010101" pitchFamily="2" charset="-122"/>
                <a:ea typeface="宋体" panose="02010600030101010101" pitchFamily="2" charset="-122"/>
              </a:rPr>
              <a:t>的观测需求</a:t>
            </a:r>
            <a:endParaRPr lang="en-US" altLang="zh-CN" dirty="0">
              <a:solidFill>
                <a:srgbClr val="080808"/>
              </a:solidFill>
              <a:latin typeface="宋体" panose="02010600030101010101" pitchFamily="2" charset="-122"/>
              <a:ea typeface="宋体" panose="0201060003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73636" y="381009"/>
            <a:ext cx="9219614"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cs typeface="Lantinghei SC Demibold" panose="02000000000000000000" charset="-122"/>
              </a:rPr>
              <a:t>手动测试</a:t>
            </a:r>
            <a:r>
              <a:rPr lang="en-US" altLang="zh-CN" sz="2400" b="1" dirty="0">
                <a:latin typeface="黑体" panose="02010609060101010101" pitchFamily="49" charset="-122"/>
                <a:ea typeface="黑体" panose="02010609060101010101" pitchFamily="49" charset="-122"/>
                <a:cs typeface="Lantinghei SC Demibold" panose="02000000000000000000" charset="-122"/>
              </a:rPr>
              <a:t>——</a:t>
            </a:r>
            <a:r>
              <a:rPr lang="zh-CN" altLang="en-US" sz="2400" b="1" dirty="0">
                <a:latin typeface="黑体" panose="02010609060101010101" pitchFamily="49" charset="-122"/>
                <a:ea typeface="黑体" panose="02010609060101010101" pitchFamily="49" charset="-122"/>
                <a:cs typeface="Lantinghei SC Demibold" panose="02000000000000000000" charset="-122"/>
              </a:rPr>
              <a:t>测试用例库</a:t>
            </a:r>
            <a:endParaRPr lang="zh-CN" altLang="en-US" sz="2400" b="1" dirty="0">
              <a:latin typeface="黑体" panose="02010609060101010101" pitchFamily="49" charset="-122"/>
              <a:ea typeface="黑体" panose="02010609060101010101" pitchFamily="49" charset="-122"/>
              <a:cs typeface="Lantinghei SC Demibold" panose="02000000000000000000" charset="-122"/>
            </a:endParaRPr>
          </a:p>
        </p:txBody>
      </p:sp>
      <p:sp>
        <p:nvSpPr>
          <p:cNvPr id="4" name="文本框 3"/>
          <p:cNvSpPr txBox="1"/>
          <p:nvPr/>
        </p:nvSpPr>
        <p:spPr>
          <a:xfrm>
            <a:off x="8529145" y="-1623848"/>
            <a:ext cx="184731" cy="369332"/>
          </a:xfrm>
          <a:prstGeom prst="rect">
            <a:avLst/>
          </a:prstGeom>
          <a:noFill/>
        </p:spPr>
        <p:txBody>
          <a:bodyPr wrap="none" rtlCol="0">
            <a:spAutoFit/>
          </a:bodyPr>
          <a:lstStyle/>
          <a:p>
            <a:endParaRPr kumimoji="1" lang="zh-CN" altLang="en-US" dirty="0"/>
          </a:p>
        </p:txBody>
      </p:sp>
      <p:sp>
        <p:nvSpPr>
          <p:cNvPr id="29" name="梯形 28"/>
          <p:cNvSpPr/>
          <p:nvPr/>
        </p:nvSpPr>
        <p:spPr>
          <a:xfrm rot="5400000">
            <a:off x="-189430" y="527930"/>
            <a:ext cx="538358" cy="159498"/>
          </a:xfrm>
          <a:prstGeom prst="trapezoid">
            <a:avLst/>
          </a:prstGeom>
          <a:solidFill>
            <a:srgbClr val="012F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p:cNvSpPr txBox="1"/>
          <p:nvPr/>
        </p:nvSpPr>
        <p:spPr>
          <a:xfrm>
            <a:off x="580913" y="1601135"/>
            <a:ext cx="8564431" cy="4606389"/>
          </a:xfrm>
          <a:prstGeom prst="rect">
            <a:avLst/>
          </a:prstGeom>
          <a:noFill/>
        </p:spPr>
        <p:txBody>
          <a:bodyPr wrap="square">
            <a:spAutoFit/>
          </a:bodyPr>
          <a:lstStyle/>
          <a:p>
            <a:pPr marL="0" lvl="1">
              <a:spcBef>
                <a:spcPts val="1715"/>
              </a:spcBef>
              <a:buSzPct val="75000"/>
            </a:pPr>
            <a:r>
              <a:rPr lang="zh-CN" altLang="en-US" dirty="0">
                <a:solidFill>
                  <a:srgbClr val="080808"/>
                </a:solidFill>
                <a:latin typeface="宋体" panose="02010600030101010101" pitchFamily="2" charset="-122"/>
                <a:ea typeface="宋体" panose="02010600030101010101" pitchFamily="2" charset="-122"/>
              </a:rPr>
              <a:t>已完成</a:t>
            </a:r>
            <a:endParaRPr lang="en-US" altLang="zh-CN" dirty="0">
              <a:solidFill>
                <a:srgbClr val="080808"/>
              </a:solidFill>
              <a:latin typeface="宋体" panose="02010600030101010101" pitchFamily="2" charset="-122"/>
              <a:ea typeface="宋体" panose="02010600030101010101" pitchFamily="2" charset="-122"/>
            </a:endParaRPr>
          </a:p>
          <a:p>
            <a:pPr marL="285750" lvl="1" indent="-285750">
              <a:spcBef>
                <a:spcPts val="1715"/>
              </a:spcBef>
              <a:buSzPct val="75000"/>
              <a:buFont typeface="Arial" panose="020B0604020202020204" pitchFamily="34" charset="0"/>
              <a:buChar char="•"/>
            </a:pPr>
            <a:r>
              <a:rPr lang="zh-CN" altLang="en-US" dirty="0">
                <a:solidFill>
                  <a:srgbClr val="080808"/>
                </a:solidFill>
                <a:latin typeface="宋体" panose="02010600030101010101" pitchFamily="2" charset="-122"/>
                <a:ea typeface="宋体" panose="02010600030101010101" pitchFamily="2" charset="-122"/>
              </a:rPr>
              <a:t>完成测试用例，</a:t>
            </a:r>
            <a:r>
              <a:rPr lang="en-US" altLang="zh-CN" dirty="0" err="1">
                <a:solidFill>
                  <a:srgbClr val="080808"/>
                </a:solidFill>
                <a:latin typeface="宋体" panose="02010600030101010101" pitchFamily="2" charset="-122"/>
                <a:ea typeface="宋体" panose="02010600030101010101" pitchFamily="2" charset="-122"/>
              </a:rPr>
              <a:t>Osc</a:t>
            </a:r>
            <a:r>
              <a:rPr lang="zh-CN" altLang="en-US" dirty="0">
                <a:solidFill>
                  <a:srgbClr val="080808"/>
                </a:solidFill>
                <a:latin typeface="宋体" panose="02010600030101010101" pitchFamily="2" charset="-122"/>
                <a:ea typeface="宋体" panose="02010600030101010101" pitchFamily="2" charset="-122"/>
              </a:rPr>
              <a:t>、</a:t>
            </a:r>
            <a:r>
              <a:rPr lang="en-US" altLang="zh-CN" dirty="0" err="1">
                <a:solidFill>
                  <a:srgbClr val="080808"/>
                </a:solidFill>
                <a:latin typeface="宋体" panose="02010600030101010101" pitchFamily="2" charset="-122"/>
                <a:ea typeface="宋体" panose="02010600030101010101" pitchFamily="2" charset="-122"/>
              </a:rPr>
              <a:t>Xfce</a:t>
            </a:r>
            <a:r>
              <a:rPr lang="zh-CN" altLang="en-US" dirty="0">
                <a:solidFill>
                  <a:srgbClr val="080808"/>
                </a:solidFill>
                <a:latin typeface="宋体" panose="02010600030101010101" pitchFamily="2" charset="-122"/>
                <a:ea typeface="宋体" panose="02010600030101010101" pitchFamily="2" charset="-122"/>
              </a:rPr>
              <a:t>、</a:t>
            </a:r>
            <a:r>
              <a:rPr lang="en-US" altLang="zh-CN" dirty="0">
                <a:solidFill>
                  <a:srgbClr val="080808"/>
                </a:solidFill>
                <a:latin typeface="宋体" panose="02010600030101010101" pitchFamily="2" charset="-122"/>
                <a:ea typeface="宋体" panose="02010600030101010101" pitchFamily="2" charset="-122"/>
              </a:rPr>
              <a:t>Firefox</a:t>
            </a:r>
            <a:r>
              <a:rPr lang="zh-CN" altLang="en-US" dirty="0">
                <a:solidFill>
                  <a:srgbClr val="080808"/>
                </a:solidFill>
                <a:latin typeface="宋体" panose="02010600030101010101" pitchFamily="2" charset="-122"/>
                <a:ea typeface="宋体" panose="02010600030101010101" pitchFamily="2" charset="-122"/>
              </a:rPr>
              <a:t>、</a:t>
            </a:r>
            <a:r>
              <a:rPr lang="en-US" altLang="zh-CN" dirty="0" err="1">
                <a:solidFill>
                  <a:srgbClr val="080808"/>
                </a:solidFill>
                <a:latin typeface="宋体" panose="02010600030101010101" pitchFamily="2" charset="-122"/>
                <a:ea typeface="宋体" panose="02010600030101010101" pitchFamily="2" charset="-122"/>
              </a:rPr>
              <a:t>Libreoffice</a:t>
            </a:r>
            <a:r>
              <a:rPr lang="zh-CN" altLang="en-US" dirty="0">
                <a:solidFill>
                  <a:srgbClr val="080808"/>
                </a:solidFill>
                <a:latin typeface="宋体" panose="02010600030101010101" pitchFamily="2" charset="-122"/>
                <a:ea typeface="宋体" panose="02010600030101010101" pitchFamily="2" charset="-122"/>
              </a:rPr>
              <a:t>、</a:t>
            </a:r>
            <a:r>
              <a:rPr lang="en-US" altLang="zh-CN" dirty="0">
                <a:solidFill>
                  <a:srgbClr val="080808"/>
                </a:solidFill>
                <a:latin typeface="宋体" panose="02010600030101010101" pitchFamily="2" charset="-122"/>
                <a:ea typeface="宋体" panose="02010600030101010101" pitchFamily="2" charset="-122"/>
              </a:rPr>
              <a:t>VLC</a:t>
            </a:r>
            <a:r>
              <a:rPr lang="zh-CN" altLang="en-US" dirty="0">
                <a:solidFill>
                  <a:srgbClr val="080808"/>
                </a:solidFill>
                <a:latin typeface="宋体" panose="02010600030101010101" pitchFamily="2" charset="-122"/>
                <a:ea typeface="宋体" panose="02010600030101010101" pitchFamily="2" charset="-122"/>
              </a:rPr>
              <a:t>、</a:t>
            </a:r>
            <a:r>
              <a:rPr lang="en-US" altLang="zh-CN" dirty="0">
                <a:solidFill>
                  <a:srgbClr val="080808"/>
                </a:solidFill>
                <a:latin typeface="宋体" panose="02010600030101010101" pitchFamily="2" charset="-122"/>
                <a:ea typeface="宋体" panose="02010600030101010101" pitchFamily="2" charset="-122"/>
              </a:rPr>
              <a:t>GIMP</a:t>
            </a:r>
            <a:endParaRPr lang="en-US" altLang="zh-CN" dirty="0">
              <a:solidFill>
                <a:srgbClr val="080808"/>
              </a:solidFill>
              <a:latin typeface="宋体" panose="02010600030101010101" pitchFamily="2" charset="-122"/>
              <a:ea typeface="宋体" panose="02010600030101010101" pitchFamily="2" charset="-122"/>
            </a:endParaRPr>
          </a:p>
          <a:p>
            <a:pPr marL="285750" lvl="1" indent="-285750">
              <a:spcBef>
                <a:spcPts val="1715"/>
              </a:spcBef>
              <a:buSzPct val="75000"/>
              <a:buFont typeface="Arial" panose="020B0604020202020204" pitchFamily="34" charset="0"/>
              <a:buChar char="•"/>
            </a:pPr>
            <a:r>
              <a:rPr lang="zh-CN" altLang="en-US" dirty="0">
                <a:solidFill>
                  <a:srgbClr val="080808"/>
                </a:solidFill>
                <a:latin typeface="宋体" panose="02010600030101010101" pitchFamily="2" charset="-122"/>
                <a:ea typeface="宋体" panose="02010600030101010101" pitchFamily="2" charset="-122"/>
              </a:rPr>
              <a:t>来源于组内测试和众测提交物</a:t>
            </a:r>
            <a:endParaRPr lang="en-US" altLang="zh-CN" dirty="0">
              <a:solidFill>
                <a:srgbClr val="080808"/>
              </a:solidFill>
              <a:latin typeface="宋体" panose="02010600030101010101" pitchFamily="2" charset="-122"/>
              <a:ea typeface="宋体" panose="02010600030101010101" pitchFamily="2" charset="-122"/>
            </a:endParaRPr>
          </a:p>
          <a:p>
            <a:pPr marL="285750" lvl="1" indent="-285750">
              <a:spcBef>
                <a:spcPts val="1715"/>
              </a:spcBef>
              <a:buSzPct val="75000"/>
              <a:buFont typeface="Arial" panose="020B0604020202020204" pitchFamily="34" charset="0"/>
              <a:buChar char="•"/>
            </a:pPr>
            <a:r>
              <a:rPr lang="zh-CN" altLang="en-US" dirty="0">
                <a:solidFill>
                  <a:srgbClr val="080808"/>
                </a:solidFill>
                <a:latin typeface="宋体" panose="02010600030101010101" pitchFamily="2" charset="-122"/>
                <a:ea typeface="宋体" panose="02010600030101010101" pitchFamily="2" charset="-122"/>
              </a:rPr>
              <a:t>管理形式为</a:t>
            </a:r>
            <a:r>
              <a:rPr lang="en-US" altLang="zh-CN" dirty="0" err="1">
                <a:solidFill>
                  <a:srgbClr val="080808"/>
                </a:solidFill>
                <a:latin typeface="宋体" panose="02010600030101010101" pitchFamily="2" charset="-122"/>
                <a:ea typeface="宋体" panose="02010600030101010101" pitchFamily="2" charset="-122"/>
              </a:rPr>
              <a:t>gitlab</a:t>
            </a:r>
            <a:endParaRPr lang="en-US" altLang="zh-CN" dirty="0">
              <a:solidFill>
                <a:srgbClr val="080808"/>
              </a:solidFill>
              <a:latin typeface="宋体" panose="02010600030101010101" pitchFamily="2" charset="-122"/>
              <a:ea typeface="宋体" panose="02010600030101010101" pitchFamily="2" charset="-122"/>
            </a:endParaRPr>
          </a:p>
          <a:p>
            <a:pPr marL="285750" lvl="1" indent="-285750">
              <a:spcBef>
                <a:spcPts val="1715"/>
              </a:spcBef>
              <a:buSzPct val="75000"/>
              <a:buFont typeface="Arial" panose="020B0604020202020204" pitchFamily="34" charset="0"/>
              <a:buChar char="•"/>
            </a:pPr>
            <a:r>
              <a:rPr lang="zh-CN" altLang="en-US" dirty="0">
                <a:solidFill>
                  <a:srgbClr val="080808"/>
                </a:solidFill>
                <a:latin typeface="宋体" panose="02010600030101010101" pitchFamily="2" charset="-122"/>
                <a:ea typeface="宋体" panose="02010600030101010101" pitchFamily="2" charset="-122"/>
              </a:rPr>
              <a:t>存储格式为</a:t>
            </a:r>
            <a:r>
              <a:rPr lang="en-US" altLang="zh-CN" dirty="0" err="1">
                <a:solidFill>
                  <a:srgbClr val="080808"/>
                </a:solidFill>
                <a:latin typeface="宋体" panose="02010600030101010101" pitchFamily="2" charset="-122"/>
                <a:ea typeface="宋体" panose="02010600030101010101" pitchFamily="2" charset="-122"/>
              </a:rPr>
              <a:t>xls</a:t>
            </a:r>
            <a:r>
              <a:rPr lang="zh-CN" altLang="en-US" dirty="0">
                <a:solidFill>
                  <a:srgbClr val="080808"/>
                </a:solidFill>
                <a:latin typeface="宋体" panose="02010600030101010101" pitchFamily="2" charset="-122"/>
                <a:ea typeface="宋体" panose="02010600030101010101" pitchFamily="2" charset="-122"/>
              </a:rPr>
              <a:t>文件</a:t>
            </a:r>
            <a:endParaRPr lang="en-US" altLang="zh-CN" dirty="0">
              <a:solidFill>
                <a:srgbClr val="080808"/>
              </a:solidFill>
              <a:latin typeface="宋体" panose="02010600030101010101" pitchFamily="2" charset="-122"/>
              <a:ea typeface="宋体" panose="02010600030101010101" pitchFamily="2" charset="-122"/>
            </a:endParaRPr>
          </a:p>
          <a:p>
            <a:pPr marL="0" lvl="1">
              <a:spcBef>
                <a:spcPts val="1715"/>
              </a:spcBef>
              <a:buSzPct val="75000"/>
            </a:pPr>
            <a:r>
              <a:rPr lang="zh-CN" altLang="en-US" dirty="0">
                <a:solidFill>
                  <a:srgbClr val="080808"/>
                </a:solidFill>
                <a:latin typeface="宋体" panose="02010600030101010101" pitchFamily="2" charset="-122"/>
                <a:ea typeface="宋体" panose="02010600030101010101" pitchFamily="2" charset="-122"/>
              </a:rPr>
              <a:t>目前</a:t>
            </a:r>
            <a:endParaRPr lang="en-US" altLang="zh-CN" dirty="0">
              <a:solidFill>
                <a:srgbClr val="080808"/>
              </a:solidFill>
              <a:latin typeface="宋体" panose="02010600030101010101" pitchFamily="2" charset="-122"/>
              <a:ea typeface="宋体" panose="02010600030101010101" pitchFamily="2" charset="-122"/>
            </a:endParaRPr>
          </a:p>
          <a:p>
            <a:pPr marL="285750" lvl="1" indent="-285750">
              <a:spcBef>
                <a:spcPts val="1715"/>
              </a:spcBef>
              <a:buSzPct val="75000"/>
              <a:buFont typeface="Arial" panose="020B0604020202020204" pitchFamily="34" charset="0"/>
              <a:buChar char="•"/>
            </a:pPr>
            <a:r>
              <a:rPr lang="zh-CN" altLang="en-US" dirty="0">
                <a:solidFill>
                  <a:srgbClr val="080808"/>
                </a:solidFill>
                <a:latin typeface="宋体" panose="02010600030101010101" pitchFamily="2" charset="-122"/>
                <a:ea typeface="宋体" panose="02010600030101010101" pitchFamily="2" charset="-122"/>
              </a:rPr>
              <a:t>调研和使用专用测试用例管理软件（适合社区，鼓励贡献，松绑审核门槛，困难：选型和公网服务器）</a:t>
            </a:r>
            <a:endParaRPr lang="en-US" altLang="zh-CN" dirty="0">
              <a:solidFill>
                <a:srgbClr val="080808"/>
              </a:solidFill>
              <a:latin typeface="宋体" panose="02010600030101010101" pitchFamily="2" charset="-122"/>
              <a:ea typeface="宋体" panose="02010600030101010101" pitchFamily="2" charset="-122"/>
            </a:endParaRPr>
          </a:p>
          <a:p>
            <a:pPr marL="285750" lvl="1" indent="-285750">
              <a:spcBef>
                <a:spcPts val="1715"/>
              </a:spcBef>
              <a:buSzPct val="75000"/>
              <a:buFont typeface="Arial" panose="020B0604020202020204" pitchFamily="34" charset="0"/>
              <a:buChar char="•"/>
            </a:pPr>
            <a:r>
              <a:rPr lang="zh-CN" altLang="en-US" dirty="0">
                <a:solidFill>
                  <a:srgbClr val="080808"/>
                </a:solidFill>
                <a:latin typeface="宋体" panose="02010600030101010101" pitchFamily="2" charset="-122"/>
                <a:ea typeface="宋体" panose="02010600030101010101" pitchFamily="2" charset="-122"/>
              </a:rPr>
              <a:t>汇总已完成测试软件的测试用例</a:t>
            </a:r>
            <a:endParaRPr lang="en-US" altLang="zh-CN" dirty="0">
              <a:solidFill>
                <a:srgbClr val="080808"/>
              </a:solidFill>
              <a:latin typeface="宋体" panose="02010600030101010101" pitchFamily="2" charset="-122"/>
              <a:ea typeface="宋体" panose="02010600030101010101" pitchFamily="2" charset="-122"/>
            </a:endParaRPr>
          </a:p>
          <a:p>
            <a:pPr marL="285750" lvl="1" indent="-285750">
              <a:spcBef>
                <a:spcPts val="1715"/>
              </a:spcBef>
              <a:buSzPct val="75000"/>
              <a:buFont typeface="Arial" panose="020B0604020202020204" pitchFamily="34" charset="0"/>
              <a:buChar char="•"/>
            </a:pPr>
            <a:r>
              <a:rPr lang="zh-CN" altLang="en-US" dirty="0">
                <a:solidFill>
                  <a:srgbClr val="080808"/>
                </a:solidFill>
                <a:latin typeface="宋体" panose="02010600030101010101" pitchFamily="2" charset="-122"/>
                <a:ea typeface="宋体" panose="02010600030101010101" pitchFamily="2" charset="-122"/>
              </a:rPr>
              <a:t>获取更多应用的测试用例</a:t>
            </a:r>
            <a:endParaRPr lang="en-US" altLang="zh-CN" dirty="0">
              <a:solidFill>
                <a:srgbClr val="080808"/>
              </a:solidFill>
              <a:latin typeface="宋体" panose="02010600030101010101" pitchFamily="2" charset="-122"/>
              <a:ea typeface="宋体" panose="02010600030101010101" pitchFamily="2"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73636" y="381009"/>
            <a:ext cx="9219614"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cs typeface="Lantinghei SC Demibold" panose="02000000000000000000" charset="-122"/>
              </a:rPr>
              <a:t>手动测试</a:t>
            </a:r>
            <a:r>
              <a:rPr lang="en-US" altLang="zh-CN" sz="2400" b="1" dirty="0">
                <a:latin typeface="黑体" panose="02010609060101010101" pitchFamily="49" charset="-122"/>
                <a:ea typeface="黑体" panose="02010609060101010101" pitchFamily="49" charset="-122"/>
                <a:cs typeface="Lantinghei SC Demibold" panose="02000000000000000000" charset="-122"/>
              </a:rPr>
              <a:t>——</a:t>
            </a:r>
            <a:r>
              <a:rPr lang="zh-CN" altLang="en-US" sz="2400" b="1" dirty="0">
                <a:latin typeface="黑体" panose="02010609060101010101" pitchFamily="49" charset="-122"/>
                <a:ea typeface="黑体" panose="02010609060101010101" pitchFamily="49" charset="-122"/>
                <a:cs typeface="Lantinghei SC Demibold" panose="02000000000000000000" charset="-122"/>
              </a:rPr>
              <a:t>更多应用测试用例的获取</a:t>
            </a:r>
            <a:endParaRPr lang="zh-CN" altLang="en-US" sz="2400" b="1" dirty="0">
              <a:latin typeface="黑体" panose="02010609060101010101" pitchFamily="49" charset="-122"/>
              <a:ea typeface="黑体" panose="02010609060101010101" pitchFamily="49" charset="-122"/>
              <a:cs typeface="Lantinghei SC Demibold" panose="02000000000000000000" charset="-122"/>
            </a:endParaRPr>
          </a:p>
        </p:txBody>
      </p:sp>
      <p:sp>
        <p:nvSpPr>
          <p:cNvPr id="4" name="文本框 3"/>
          <p:cNvSpPr txBox="1"/>
          <p:nvPr/>
        </p:nvSpPr>
        <p:spPr>
          <a:xfrm>
            <a:off x="8529145" y="-1623848"/>
            <a:ext cx="184731" cy="369332"/>
          </a:xfrm>
          <a:prstGeom prst="rect">
            <a:avLst/>
          </a:prstGeom>
          <a:noFill/>
        </p:spPr>
        <p:txBody>
          <a:bodyPr wrap="none" rtlCol="0">
            <a:spAutoFit/>
          </a:bodyPr>
          <a:lstStyle/>
          <a:p>
            <a:endParaRPr kumimoji="1" lang="zh-CN" altLang="en-US" dirty="0"/>
          </a:p>
        </p:txBody>
      </p:sp>
      <p:sp>
        <p:nvSpPr>
          <p:cNvPr id="29" name="梯形 28"/>
          <p:cNvSpPr/>
          <p:nvPr/>
        </p:nvSpPr>
        <p:spPr>
          <a:xfrm rot="5400000">
            <a:off x="-189430" y="527930"/>
            <a:ext cx="538358" cy="159498"/>
          </a:xfrm>
          <a:prstGeom prst="trapezoid">
            <a:avLst/>
          </a:prstGeom>
          <a:solidFill>
            <a:srgbClr val="012F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p:cNvSpPr txBox="1"/>
          <p:nvPr/>
        </p:nvSpPr>
        <p:spPr>
          <a:xfrm>
            <a:off x="601227" y="1318977"/>
            <a:ext cx="8564431" cy="2626360"/>
          </a:xfrm>
          <a:prstGeom prst="rect">
            <a:avLst/>
          </a:prstGeom>
          <a:noFill/>
        </p:spPr>
        <p:txBody>
          <a:bodyPr wrap="square">
            <a:spAutoFit/>
          </a:bodyPr>
          <a:lstStyle/>
          <a:p>
            <a:pPr marL="0" lvl="1">
              <a:spcBef>
                <a:spcPts val="1715"/>
              </a:spcBef>
              <a:buSzPct val="75000"/>
            </a:pPr>
            <a:r>
              <a:rPr lang="en-US" altLang="zh-CN" dirty="0" err="1">
                <a:solidFill>
                  <a:srgbClr val="080808"/>
                </a:solidFill>
                <a:latin typeface="宋体" panose="02010600030101010101" pitchFamily="2" charset="-122"/>
                <a:ea typeface="宋体" panose="02010600030101010101" pitchFamily="2" charset="-122"/>
              </a:rPr>
              <a:t>openEuler</a:t>
            </a:r>
            <a:r>
              <a:rPr lang="en-US" altLang="zh-CN" dirty="0">
                <a:solidFill>
                  <a:srgbClr val="080808"/>
                </a:solidFill>
                <a:latin typeface="宋体" panose="02010600030101010101" pitchFamily="2" charset="-122"/>
                <a:ea typeface="宋体" panose="02010600030101010101" pitchFamily="2" charset="-122"/>
              </a:rPr>
              <a:t> RISC-V </a:t>
            </a:r>
            <a:r>
              <a:rPr lang="zh-CN" altLang="en-US" dirty="0">
                <a:solidFill>
                  <a:srgbClr val="080808"/>
                </a:solidFill>
                <a:latin typeface="宋体" panose="02010600030101010101" pitchFamily="2" charset="-122"/>
                <a:ea typeface="宋体" panose="02010600030101010101" pitchFamily="2" charset="-122"/>
              </a:rPr>
              <a:t>源中应用的遴选</a:t>
            </a:r>
            <a:endParaRPr lang="en-US" altLang="zh-CN" dirty="0">
              <a:solidFill>
                <a:srgbClr val="080808"/>
              </a:solidFill>
              <a:latin typeface="宋体" panose="02010600030101010101" pitchFamily="2" charset="-122"/>
              <a:ea typeface="宋体" panose="02010600030101010101" pitchFamily="2" charset="-122"/>
            </a:endParaRPr>
          </a:p>
          <a:p>
            <a:pPr marL="285750" lvl="1" indent="-285750">
              <a:spcBef>
                <a:spcPts val="1715"/>
              </a:spcBef>
              <a:buSzPct val="75000"/>
              <a:buFont typeface="Arial" panose="020B0604020202020204" pitchFamily="34" charset="0"/>
              <a:buChar char="•"/>
            </a:pPr>
            <a:r>
              <a:rPr lang="zh-CN" altLang="en-US" dirty="0">
                <a:solidFill>
                  <a:srgbClr val="080808"/>
                </a:solidFill>
                <a:latin typeface="宋体" panose="02010600030101010101" pitchFamily="2" charset="-122"/>
                <a:ea typeface="宋体" panose="02010600030101010101" pitchFamily="2" charset="-122"/>
              </a:rPr>
              <a:t>自动化遴选（按类型）</a:t>
            </a:r>
            <a:endParaRPr lang="en-US" altLang="zh-CN" dirty="0">
              <a:solidFill>
                <a:srgbClr val="080808"/>
              </a:solidFill>
              <a:latin typeface="宋体" panose="02010600030101010101" pitchFamily="2" charset="-122"/>
              <a:ea typeface="宋体" panose="02010600030101010101" pitchFamily="2" charset="-122"/>
            </a:endParaRPr>
          </a:p>
          <a:p>
            <a:pPr marL="285750" lvl="1" indent="-285750">
              <a:spcBef>
                <a:spcPts val="1715"/>
              </a:spcBef>
              <a:buSzPct val="75000"/>
              <a:buFont typeface="Arial" panose="020B0604020202020204" pitchFamily="34" charset="0"/>
              <a:buChar char="•"/>
            </a:pPr>
            <a:r>
              <a:rPr lang="zh-CN" altLang="en-US" dirty="0">
                <a:solidFill>
                  <a:srgbClr val="080808"/>
                </a:solidFill>
                <a:latin typeface="宋体" panose="02010600030101010101" pitchFamily="2" charset="-122"/>
                <a:ea typeface="宋体" panose="02010600030101010101" pitchFamily="2" charset="-122"/>
              </a:rPr>
              <a:t>手工遴选（按类型）</a:t>
            </a:r>
            <a:endParaRPr lang="en-US" altLang="zh-CN" dirty="0">
              <a:solidFill>
                <a:srgbClr val="080808"/>
              </a:solidFill>
              <a:latin typeface="宋体" panose="02010600030101010101" pitchFamily="2" charset="-122"/>
              <a:ea typeface="宋体" panose="02010600030101010101" pitchFamily="2" charset="-122"/>
            </a:endParaRPr>
          </a:p>
          <a:p>
            <a:pPr marL="285750" lvl="1" indent="-285750">
              <a:spcBef>
                <a:spcPts val="1715"/>
              </a:spcBef>
              <a:buSzPct val="75000"/>
              <a:buFont typeface="Arial" panose="020B0604020202020204" pitchFamily="34" charset="0"/>
              <a:buChar char="•"/>
            </a:pPr>
            <a:r>
              <a:rPr lang="zh-CN" altLang="en-US" dirty="0">
                <a:solidFill>
                  <a:srgbClr val="080808"/>
                </a:solidFill>
                <a:latin typeface="宋体" panose="02010600030101010101" pitchFamily="2" charset="-122"/>
                <a:ea typeface="宋体" panose="02010600030101010101" pitchFamily="2" charset="-122"/>
              </a:rPr>
              <a:t>困难：当前包信息中缺乏分类信息</a:t>
            </a:r>
            <a:endParaRPr lang="en-US" altLang="zh-CN" dirty="0">
              <a:solidFill>
                <a:srgbClr val="080808"/>
              </a:solidFill>
              <a:latin typeface="宋体" panose="02010600030101010101" pitchFamily="2" charset="-122"/>
              <a:ea typeface="宋体" panose="02010600030101010101" pitchFamily="2" charset="-122"/>
            </a:endParaRPr>
          </a:p>
          <a:p>
            <a:pPr marL="285750" lvl="1" indent="-285750">
              <a:spcBef>
                <a:spcPts val="1715"/>
              </a:spcBef>
              <a:buSzPct val="75000"/>
              <a:buFont typeface="Arial" panose="020B0604020202020204" pitchFamily="34" charset="0"/>
              <a:buChar char="•"/>
            </a:pPr>
            <a:r>
              <a:rPr lang="zh-CN" altLang="en-US" dirty="0">
                <a:solidFill>
                  <a:srgbClr val="080808"/>
                </a:solidFill>
                <a:latin typeface="宋体" panose="02010600030101010101" pitchFamily="2" charset="-122"/>
                <a:ea typeface="宋体" panose="02010600030101010101" pitchFamily="2" charset="-122"/>
              </a:rPr>
              <a:t>解决方法：手工和自动同时进行，结合</a:t>
            </a:r>
            <a:r>
              <a:rPr lang="en-US" altLang="zh-CN" dirty="0">
                <a:solidFill>
                  <a:srgbClr val="080808"/>
                </a:solidFill>
                <a:latin typeface="宋体" panose="02010600030101010101" pitchFamily="2" charset="-122"/>
                <a:ea typeface="宋体" panose="02010600030101010101" pitchFamily="2" charset="-122"/>
              </a:rPr>
              <a:t>Fedora</a:t>
            </a:r>
            <a:r>
              <a:rPr lang="zh-CN" altLang="en-US" dirty="0">
                <a:solidFill>
                  <a:srgbClr val="080808"/>
                </a:solidFill>
                <a:latin typeface="宋体" panose="02010600030101010101" pitchFamily="2" charset="-122"/>
                <a:ea typeface="宋体" panose="02010600030101010101" pitchFamily="2" charset="-122"/>
              </a:rPr>
              <a:t>和其它发行版的应用分类信息</a:t>
            </a:r>
            <a:endParaRPr lang="en-US" altLang="zh-CN" dirty="0">
              <a:solidFill>
                <a:srgbClr val="080808"/>
              </a:solidFill>
              <a:latin typeface="宋体" panose="02010600030101010101" pitchFamily="2" charset="-122"/>
              <a:ea typeface="宋体" panose="02010600030101010101" pitchFamily="2" charset="-122"/>
            </a:endParaRPr>
          </a:p>
          <a:p>
            <a:r>
              <a:rPr lang="en-US" altLang="zh-CN" dirty="0">
                <a:solidFill>
                  <a:srgbClr val="080808"/>
                </a:solidFill>
                <a:latin typeface="宋体" panose="02010600030101010101" pitchFamily="2" charset="-122"/>
                <a:ea typeface="宋体" panose="02010600030101010101" pitchFamily="2" charset="-122"/>
                <a:hlinkClick r:id="rId1"/>
              </a:rPr>
              <a:t>https://github.com/ArielHeleneto/Work-PLCT/tree/master/packagesearch</a:t>
            </a:r>
            <a:endParaRPr lang="zh-CN" altLang="en-US" dirty="0">
              <a:solidFill>
                <a:srgbClr val="080808"/>
              </a:solidFill>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2"/>
          <a:stretch>
            <a:fillRect/>
          </a:stretch>
        </p:blipFill>
        <p:spPr>
          <a:xfrm>
            <a:off x="601227" y="4068527"/>
            <a:ext cx="11214563" cy="5398975"/>
          </a:xfrm>
          <a:prstGeom prst="rect">
            <a:avLst/>
          </a:prstGeom>
        </p:spPr>
      </p:pic>
      <p:sp>
        <p:nvSpPr>
          <p:cNvPr id="6" name="矩形 5"/>
          <p:cNvSpPr/>
          <p:nvPr/>
        </p:nvSpPr>
        <p:spPr>
          <a:xfrm>
            <a:off x="553865" y="4854158"/>
            <a:ext cx="11500540" cy="193330"/>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no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73636" y="381009"/>
            <a:ext cx="9219614"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cs typeface="Lantinghei SC Demibold" panose="02000000000000000000" charset="-122"/>
              </a:rPr>
              <a:t>手动测试</a:t>
            </a:r>
            <a:r>
              <a:rPr lang="en-US" altLang="zh-CN" sz="2400" b="1" dirty="0">
                <a:latin typeface="黑体" panose="02010609060101010101" pitchFamily="49" charset="-122"/>
                <a:ea typeface="黑体" panose="02010609060101010101" pitchFamily="49" charset="-122"/>
                <a:cs typeface="Lantinghei SC Demibold" panose="02000000000000000000" charset="-122"/>
              </a:rPr>
              <a:t>——</a:t>
            </a:r>
            <a:r>
              <a:rPr lang="zh-CN" altLang="en-US" sz="2400" b="1" dirty="0">
                <a:latin typeface="黑体" panose="02010609060101010101" pitchFamily="49" charset="-122"/>
                <a:ea typeface="黑体" panose="02010609060101010101" pitchFamily="49" charset="-122"/>
                <a:cs typeface="Lantinghei SC Demibold" panose="02000000000000000000" charset="-122"/>
              </a:rPr>
              <a:t>更多应用测试用例的获取</a:t>
            </a:r>
            <a:endParaRPr lang="zh-CN" altLang="en-US" sz="2400" b="1" dirty="0">
              <a:latin typeface="黑体" panose="02010609060101010101" pitchFamily="49" charset="-122"/>
              <a:ea typeface="黑体" panose="02010609060101010101" pitchFamily="49" charset="-122"/>
              <a:cs typeface="Lantinghei SC Demibold" panose="02000000000000000000" charset="-122"/>
            </a:endParaRPr>
          </a:p>
        </p:txBody>
      </p:sp>
      <p:sp>
        <p:nvSpPr>
          <p:cNvPr id="4" name="文本框 3"/>
          <p:cNvSpPr txBox="1"/>
          <p:nvPr/>
        </p:nvSpPr>
        <p:spPr>
          <a:xfrm>
            <a:off x="8529145" y="-1623848"/>
            <a:ext cx="184731" cy="369332"/>
          </a:xfrm>
          <a:prstGeom prst="rect">
            <a:avLst/>
          </a:prstGeom>
          <a:noFill/>
        </p:spPr>
        <p:txBody>
          <a:bodyPr wrap="none" rtlCol="0">
            <a:spAutoFit/>
          </a:bodyPr>
          <a:lstStyle/>
          <a:p>
            <a:endParaRPr kumimoji="1" lang="zh-CN" altLang="en-US" dirty="0"/>
          </a:p>
        </p:txBody>
      </p:sp>
      <p:sp>
        <p:nvSpPr>
          <p:cNvPr id="29" name="梯形 28"/>
          <p:cNvSpPr/>
          <p:nvPr/>
        </p:nvSpPr>
        <p:spPr>
          <a:xfrm rot="5400000">
            <a:off x="-189430" y="527930"/>
            <a:ext cx="538358" cy="159498"/>
          </a:xfrm>
          <a:prstGeom prst="trapezoid">
            <a:avLst/>
          </a:prstGeom>
          <a:solidFill>
            <a:srgbClr val="012F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p:cNvSpPr txBox="1"/>
          <p:nvPr/>
        </p:nvSpPr>
        <p:spPr>
          <a:xfrm>
            <a:off x="601227" y="1318977"/>
            <a:ext cx="8564431" cy="1854354"/>
          </a:xfrm>
          <a:prstGeom prst="rect">
            <a:avLst/>
          </a:prstGeom>
          <a:noFill/>
        </p:spPr>
        <p:txBody>
          <a:bodyPr wrap="square">
            <a:spAutoFit/>
          </a:bodyPr>
          <a:lstStyle/>
          <a:p>
            <a:pPr marL="0" lvl="1">
              <a:spcBef>
                <a:spcPts val="1715"/>
              </a:spcBef>
              <a:buSzPct val="75000"/>
            </a:pPr>
            <a:r>
              <a:rPr lang="zh-CN" altLang="en-US" dirty="0">
                <a:solidFill>
                  <a:srgbClr val="080808"/>
                </a:solidFill>
                <a:latin typeface="宋体" panose="02010600030101010101" pitchFamily="2" charset="-122"/>
                <a:ea typeface="宋体" panose="02010600030101010101" pitchFamily="2" charset="-122"/>
              </a:rPr>
              <a:t>软件测试文档</a:t>
            </a:r>
            <a:endParaRPr lang="en-US" altLang="zh-CN" dirty="0">
              <a:solidFill>
                <a:srgbClr val="080808"/>
              </a:solidFill>
              <a:latin typeface="宋体" panose="02010600030101010101" pitchFamily="2" charset="-122"/>
              <a:ea typeface="宋体" panose="02010600030101010101" pitchFamily="2" charset="-122"/>
            </a:endParaRPr>
          </a:p>
          <a:p>
            <a:pPr marL="285750" lvl="1" indent="-285750">
              <a:spcBef>
                <a:spcPts val="1715"/>
              </a:spcBef>
              <a:buSzPct val="75000"/>
              <a:buFont typeface="Arial" panose="020B0604020202020204" pitchFamily="34" charset="0"/>
              <a:buChar char="•"/>
            </a:pPr>
            <a:r>
              <a:rPr lang="zh-CN" altLang="en-US" dirty="0">
                <a:solidFill>
                  <a:srgbClr val="080808"/>
                </a:solidFill>
                <a:latin typeface="宋体" panose="02010600030101010101" pitchFamily="2" charset="-122"/>
                <a:ea typeface="宋体" panose="02010600030101010101" pitchFamily="2" charset="-122"/>
              </a:rPr>
              <a:t>安装说明</a:t>
            </a:r>
            <a:endParaRPr lang="en-US" altLang="zh-CN" dirty="0">
              <a:solidFill>
                <a:srgbClr val="080808"/>
              </a:solidFill>
              <a:latin typeface="宋体" panose="02010600030101010101" pitchFamily="2" charset="-122"/>
              <a:ea typeface="宋体" panose="02010600030101010101" pitchFamily="2" charset="-122"/>
            </a:endParaRPr>
          </a:p>
          <a:p>
            <a:pPr marL="285750" lvl="1" indent="-285750">
              <a:spcBef>
                <a:spcPts val="1715"/>
              </a:spcBef>
              <a:buSzPct val="75000"/>
              <a:buFont typeface="Arial" panose="020B0604020202020204" pitchFamily="34" charset="0"/>
              <a:buChar char="•"/>
            </a:pPr>
            <a:r>
              <a:rPr lang="zh-CN" altLang="en-US" dirty="0">
                <a:solidFill>
                  <a:srgbClr val="080808"/>
                </a:solidFill>
                <a:latin typeface="宋体" panose="02010600030101010101" pitchFamily="2" charset="-122"/>
                <a:ea typeface="宋体" panose="02010600030101010101" pitchFamily="2" charset="-122"/>
              </a:rPr>
              <a:t>软件使用手册（重要软件的中文文档，遴选软件的官方文档</a:t>
            </a:r>
            <a:r>
              <a:rPr lang="en-US" altLang="zh-CN" dirty="0">
                <a:solidFill>
                  <a:srgbClr val="080808"/>
                </a:solidFill>
                <a:latin typeface="宋体" panose="02010600030101010101" pitchFamily="2" charset="-122"/>
                <a:ea typeface="宋体" panose="02010600030101010101" pitchFamily="2" charset="-122"/>
              </a:rPr>
              <a:t>[</a:t>
            </a:r>
            <a:r>
              <a:rPr lang="zh-CN" altLang="en-US" dirty="0">
                <a:solidFill>
                  <a:srgbClr val="080808"/>
                </a:solidFill>
                <a:latin typeface="宋体" panose="02010600030101010101" pitchFamily="2" charset="-122"/>
                <a:ea typeface="宋体" panose="02010600030101010101" pitchFamily="2" charset="-122"/>
              </a:rPr>
              <a:t>中或英</a:t>
            </a:r>
            <a:r>
              <a:rPr lang="en-US" altLang="zh-CN" dirty="0">
                <a:solidFill>
                  <a:srgbClr val="080808"/>
                </a:solidFill>
                <a:latin typeface="宋体" panose="02010600030101010101" pitchFamily="2" charset="-122"/>
                <a:ea typeface="宋体" panose="02010600030101010101" pitchFamily="2" charset="-122"/>
              </a:rPr>
              <a:t>]</a:t>
            </a:r>
            <a:r>
              <a:rPr lang="zh-CN" altLang="en-US" dirty="0">
                <a:solidFill>
                  <a:srgbClr val="080808"/>
                </a:solidFill>
                <a:latin typeface="宋体" panose="02010600030101010101" pitchFamily="2" charset="-122"/>
                <a:ea typeface="宋体" panose="02010600030101010101" pitchFamily="2" charset="-122"/>
              </a:rPr>
              <a:t>）</a:t>
            </a:r>
            <a:endParaRPr lang="en-US" altLang="zh-CN" dirty="0">
              <a:solidFill>
                <a:srgbClr val="080808"/>
              </a:solidFill>
              <a:latin typeface="宋体" panose="02010600030101010101" pitchFamily="2" charset="-122"/>
              <a:ea typeface="宋体" panose="02010600030101010101" pitchFamily="2" charset="-122"/>
            </a:endParaRPr>
          </a:p>
          <a:p>
            <a:pPr marL="285750" lvl="1" indent="-285750">
              <a:spcBef>
                <a:spcPts val="1715"/>
              </a:spcBef>
              <a:buSzPct val="75000"/>
              <a:buFont typeface="Arial" panose="020B0604020202020204" pitchFamily="34" charset="0"/>
              <a:buChar char="•"/>
            </a:pPr>
            <a:r>
              <a:rPr lang="zh-CN" altLang="en-US" dirty="0">
                <a:solidFill>
                  <a:srgbClr val="080808"/>
                </a:solidFill>
                <a:latin typeface="宋体" panose="02010600030101010101" pitchFamily="2" charset="-122"/>
                <a:ea typeface="宋体" panose="02010600030101010101" pitchFamily="2" charset="-122"/>
              </a:rPr>
              <a:t>测试用例的获取（众测</a:t>
            </a:r>
            <a:r>
              <a:rPr lang="en-US" altLang="zh-CN" dirty="0">
                <a:solidFill>
                  <a:srgbClr val="080808"/>
                </a:solidFill>
                <a:latin typeface="宋体" panose="02010600030101010101" pitchFamily="2" charset="-122"/>
                <a:ea typeface="宋体" panose="02010600030101010101" pitchFamily="2" charset="-122"/>
              </a:rPr>
              <a:t>[</a:t>
            </a:r>
            <a:r>
              <a:rPr lang="zh-CN" altLang="en-US" dirty="0">
                <a:solidFill>
                  <a:srgbClr val="080808"/>
                </a:solidFill>
                <a:latin typeface="宋体" panose="02010600030101010101" pitchFamily="2" charset="-122"/>
                <a:ea typeface="宋体" panose="02010600030101010101" pitchFamily="2" charset="-122"/>
              </a:rPr>
              <a:t>一个月、覆盖面大</a:t>
            </a:r>
            <a:r>
              <a:rPr lang="en-US" altLang="zh-CN" dirty="0">
                <a:solidFill>
                  <a:srgbClr val="080808"/>
                </a:solidFill>
                <a:latin typeface="宋体" panose="02010600030101010101" pitchFamily="2" charset="-122"/>
                <a:ea typeface="宋体" panose="02010600030101010101" pitchFamily="2" charset="-122"/>
              </a:rPr>
              <a:t>]</a:t>
            </a:r>
            <a:r>
              <a:rPr lang="zh-CN" altLang="en-US" dirty="0">
                <a:solidFill>
                  <a:srgbClr val="080808"/>
                </a:solidFill>
                <a:latin typeface="宋体" panose="02010600030101010101" pitchFamily="2" charset="-122"/>
                <a:ea typeface="宋体" panose="02010600030101010101" pitchFamily="2" charset="-122"/>
              </a:rPr>
              <a:t>，组内测试</a:t>
            </a:r>
            <a:r>
              <a:rPr lang="en-US" altLang="zh-CN" dirty="0">
                <a:solidFill>
                  <a:srgbClr val="080808"/>
                </a:solidFill>
                <a:latin typeface="宋体" panose="02010600030101010101" pitchFamily="2" charset="-122"/>
                <a:ea typeface="宋体" panose="02010600030101010101" pitchFamily="2" charset="-122"/>
              </a:rPr>
              <a:t>[</a:t>
            </a:r>
            <a:r>
              <a:rPr lang="zh-CN" altLang="en-US" dirty="0">
                <a:solidFill>
                  <a:srgbClr val="080808"/>
                </a:solidFill>
                <a:latin typeface="宋体" panose="02010600030101010101" pitchFamily="2" charset="-122"/>
                <a:ea typeface="宋体" panose="02010600030101010101" pitchFamily="2" charset="-122"/>
              </a:rPr>
              <a:t>快、覆盖面小</a:t>
            </a:r>
            <a:r>
              <a:rPr lang="en-US" altLang="zh-CN" dirty="0">
                <a:solidFill>
                  <a:srgbClr val="080808"/>
                </a:solidFill>
                <a:latin typeface="宋体" panose="02010600030101010101" pitchFamily="2" charset="-122"/>
                <a:ea typeface="宋体" panose="02010600030101010101" pitchFamily="2" charset="-122"/>
              </a:rPr>
              <a:t>]</a:t>
            </a:r>
            <a:r>
              <a:rPr lang="zh-CN" altLang="en-US" dirty="0">
                <a:solidFill>
                  <a:srgbClr val="080808"/>
                </a:solidFill>
                <a:latin typeface="宋体" panose="02010600030101010101" pitchFamily="2" charset="-122"/>
                <a:ea typeface="宋体" panose="02010600030101010101" pitchFamily="2" charset="-122"/>
              </a:rPr>
              <a:t>）</a:t>
            </a:r>
            <a:endParaRPr lang="zh-CN" altLang="en-US" dirty="0">
              <a:solidFill>
                <a:srgbClr val="080808"/>
              </a:solidFill>
              <a:latin typeface="宋体" panose="02010600030101010101" pitchFamily="2" charset="-122"/>
              <a:ea typeface="宋体" panose="02010600030101010101" pitchFamily="2" charset="-122"/>
            </a:endParaRPr>
          </a:p>
        </p:txBody>
      </p:sp>
      <p:pic>
        <p:nvPicPr>
          <p:cNvPr id="7" name="图片 6"/>
          <p:cNvPicPr>
            <a:picLocks noChangeAspect="1"/>
          </p:cNvPicPr>
          <p:nvPr/>
        </p:nvPicPr>
        <p:blipFill>
          <a:blip r:embed="rId1"/>
          <a:stretch>
            <a:fillRect/>
          </a:stretch>
        </p:blipFill>
        <p:spPr>
          <a:xfrm>
            <a:off x="3608453" y="3234816"/>
            <a:ext cx="4975093" cy="411201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73636" y="381009"/>
            <a:ext cx="9219614"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cs typeface="Lantinghei SC Demibold" panose="02000000000000000000" charset="-122"/>
              </a:rPr>
              <a:t>手动测试</a:t>
            </a:r>
            <a:r>
              <a:rPr lang="en-US" altLang="zh-CN" sz="2400" b="1" dirty="0">
                <a:latin typeface="黑体" panose="02010609060101010101" pitchFamily="49" charset="-122"/>
                <a:ea typeface="黑体" panose="02010609060101010101" pitchFamily="49" charset="-122"/>
                <a:cs typeface="Lantinghei SC Demibold" panose="02000000000000000000" charset="-122"/>
              </a:rPr>
              <a:t>——</a:t>
            </a:r>
            <a:r>
              <a:rPr lang="zh-CN" altLang="en-US" sz="2400" b="1" dirty="0">
                <a:latin typeface="黑体" panose="02010609060101010101" pitchFamily="49" charset="-122"/>
                <a:ea typeface="黑体" panose="02010609060101010101" pitchFamily="49" charset="-122"/>
                <a:cs typeface="Lantinghei SC Demibold" panose="02000000000000000000" charset="-122"/>
              </a:rPr>
              <a:t>其它</a:t>
            </a:r>
            <a:r>
              <a:rPr lang="en-US" altLang="zh-CN" sz="2400" b="1" dirty="0">
                <a:latin typeface="黑体" panose="02010609060101010101" pitchFamily="49" charset="-122"/>
                <a:ea typeface="黑体" panose="02010609060101010101" pitchFamily="49" charset="-122"/>
                <a:cs typeface="Lantinghei SC Demibold" panose="02000000000000000000" charset="-122"/>
              </a:rPr>
              <a:t>RISC-V</a:t>
            </a:r>
            <a:r>
              <a:rPr lang="zh-CN" altLang="en-US" sz="2400" b="1" dirty="0">
                <a:latin typeface="黑体" panose="02010609060101010101" pitchFamily="49" charset="-122"/>
                <a:ea typeface="黑体" panose="02010609060101010101" pitchFamily="49" charset="-122"/>
                <a:cs typeface="Lantinghei SC Demibold" panose="02000000000000000000" charset="-122"/>
              </a:rPr>
              <a:t>操作系统的手动测试</a:t>
            </a:r>
            <a:endParaRPr lang="zh-CN" altLang="en-US" sz="2400" b="1" dirty="0">
              <a:latin typeface="黑体" panose="02010609060101010101" pitchFamily="49" charset="-122"/>
              <a:ea typeface="黑体" panose="02010609060101010101" pitchFamily="49" charset="-122"/>
              <a:cs typeface="Lantinghei SC Demibold" panose="02000000000000000000" charset="-122"/>
            </a:endParaRPr>
          </a:p>
        </p:txBody>
      </p:sp>
      <p:sp>
        <p:nvSpPr>
          <p:cNvPr id="4" name="文本框 3"/>
          <p:cNvSpPr txBox="1"/>
          <p:nvPr/>
        </p:nvSpPr>
        <p:spPr>
          <a:xfrm>
            <a:off x="8529145" y="-1623848"/>
            <a:ext cx="184731" cy="369332"/>
          </a:xfrm>
          <a:prstGeom prst="rect">
            <a:avLst/>
          </a:prstGeom>
          <a:noFill/>
        </p:spPr>
        <p:txBody>
          <a:bodyPr wrap="none" rtlCol="0">
            <a:spAutoFit/>
          </a:bodyPr>
          <a:lstStyle/>
          <a:p>
            <a:endParaRPr kumimoji="1" lang="zh-CN" altLang="en-US" dirty="0"/>
          </a:p>
        </p:txBody>
      </p:sp>
      <p:sp>
        <p:nvSpPr>
          <p:cNvPr id="29" name="梯形 28"/>
          <p:cNvSpPr/>
          <p:nvPr/>
        </p:nvSpPr>
        <p:spPr>
          <a:xfrm rot="5400000">
            <a:off x="-189430" y="527930"/>
            <a:ext cx="538358" cy="159498"/>
          </a:xfrm>
          <a:prstGeom prst="trapezoid">
            <a:avLst/>
          </a:prstGeom>
          <a:solidFill>
            <a:srgbClr val="012F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p:cNvSpPr txBox="1"/>
          <p:nvPr/>
        </p:nvSpPr>
        <p:spPr>
          <a:xfrm>
            <a:off x="601227" y="1318977"/>
            <a:ext cx="8564431" cy="1359346"/>
          </a:xfrm>
          <a:prstGeom prst="rect">
            <a:avLst/>
          </a:prstGeom>
          <a:noFill/>
        </p:spPr>
        <p:txBody>
          <a:bodyPr wrap="square">
            <a:spAutoFit/>
          </a:bodyPr>
          <a:lstStyle/>
          <a:p>
            <a:pPr marL="285750" lvl="1" indent="-285750">
              <a:spcBef>
                <a:spcPts val="1715"/>
              </a:spcBef>
              <a:buSzPct val="75000"/>
              <a:buFont typeface="Arial" panose="020B0604020202020204" pitchFamily="34" charset="0"/>
              <a:buChar char="•"/>
            </a:pPr>
            <a:r>
              <a:rPr lang="zh-CN" altLang="en-US" dirty="0">
                <a:solidFill>
                  <a:srgbClr val="080808"/>
                </a:solidFill>
                <a:latin typeface="宋体" panose="02010600030101010101" pitchFamily="2" charset="-122"/>
                <a:ea typeface="宋体" panose="02010600030101010101" pitchFamily="2" charset="-122"/>
              </a:rPr>
              <a:t>编写软件安装说明（其它操作系统）</a:t>
            </a:r>
            <a:endParaRPr lang="en-US" altLang="zh-CN" dirty="0">
              <a:solidFill>
                <a:srgbClr val="080808"/>
              </a:solidFill>
              <a:latin typeface="宋体" panose="02010600030101010101" pitchFamily="2" charset="-122"/>
              <a:ea typeface="宋体" panose="02010600030101010101" pitchFamily="2" charset="-122"/>
            </a:endParaRPr>
          </a:p>
          <a:p>
            <a:pPr marL="285750" lvl="1" indent="-285750">
              <a:spcBef>
                <a:spcPts val="1715"/>
              </a:spcBef>
              <a:buSzPct val="75000"/>
              <a:buFont typeface="Arial" panose="020B0604020202020204" pitchFamily="34" charset="0"/>
              <a:buChar char="•"/>
            </a:pPr>
            <a:r>
              <a:rPr lang="zh-CN" altLang="en-US" dirty="0">
                <a:solidFill>
                  <a:srgbClr val="080808"/>
                </a:solidFill>
                <a:latin typeface="宋体" panose="02010600030101010101" pitchFamily="2" charset="-122"/>
                <a:ea typeface="宋体" panose="02010600030101010101" pitchFamily="2" charset="-122"/>
              </a:rPr>
              <a:t>使用现有测试用例</a:t>
            </a:r>
            <a:endParaRPr lang="en-US" altLang="zh-CN" dirty="0">
              <a:solidFill>
                <a:srgbClr val="080808"/>
              </a:solidFill>
              <a:latin typeface="宋体" panose="02010600030101010101" pitchFamily="2" charset="-122"/>
              <a:ea typeface="宋体" panose="02010600030101010101" pitchFamily="2" charset="-122"/>
            </a:endParaRPr>
          </a:p>
          <a:p>
            <a:pPr marL="285750" lvl="1" indent="-285750">
              <a:spcBef>
                <a:spcPts val="1715"/>
              </a:spcBef>
              <a:buSzPct val="75000"/>
              <a:buFont typeface="Arial" panose="020B0604020202020204" pitchFamily="34" charset="0"/>
              <a:buChar char="•"/>
            </a:pPr>
            <a:r>
              <a:rPr lang="zh-CN" altLang="en-US" dirty="0">
                <a:solidFill>
                  <a:srgbClr val="080808"/>
                </a:solidFill>
                <a:latin typeface="宋体" panose="02010600030101010101" pitchFamily="2" charset="-122"/>
                <a:ea typeface="宋体" panose="02010600030101010101" pitchFamily="2" charset="-122"/>
              </a:rPr>
              <a:t>组内测试和众测</a:t>
            </a:r>
            <a:endParaRPr lang="en-US" altLang="zh-CN" dirty="0">
              <a:solidFill>
                <a:srgbClr val="080808"/>
              </a:solidFill>
              <a:latin typeface="宋体" panose="02010600030101010101" pitchFamily="2" charset="-122"/>
              <a:ea typeface="宋体" panose="0201060003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73636" y="381009"/>
            <a:ext cx="9219614"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cs typeface="Lantinghei SC Demibold" panose="02000000000000000000" charset="-122"/>
              </a:rPr>
              <a:t>硬件兼容性测试</a:t>
            </a:r>
            <a:endParaRPr lang="zh-CN" altLang="en-US" sz="2400" b="1" dirty="0">
              <a:latin typeface="黑体" panose="02010609060101010101" pitchFamily="49" charset="-122"/>
              <a:ea typeface="黑体" panose="02010609060101010101" pitchFamily="49" charset="-122"/>
              <a:cs typeface="Lantinghei SC Demibold" panose="02000000000000000000" charset="-122"/>
            </a:endParaRPr>
          </a:p>
        </p:txBody>
      </p:sp>
      <p:sp>
        <p:nvSpPr>
          <p:cNvPr id="4" name="文本框 3"/>
          <p:cNvSpPr txBox="1"/>
          <p:nvPr/>
        </p:nvSpPr>
        <p:spPr>
          <a:xfrm>
            <a:off x="8529145" y="-1623848"/>
            <a:ext cx="184731" cy="369332"/>
          </a:xfrm>
          <a:prstGeom prst="rect">
            <a:avLst/>
          </a:prstGeom>
          <a:noFill/>
        </p:spPr>
        <p:txBody>
          <a:bodyPr wrap="none" rtlCol="0">
            <a:spAutoFit/>
          </a:bodyPr>
          <a:lstStyle/>
          <a:p>
            <a:endParaRPr kumimoji="1" lang="zh-CN" altLang="en-US" dirty="0"/>
          </a:p>
        </p:txBody>
      </p:sp>
      <p:sp>
        <p:nvSpPr>
          <p:cNvPr id="29" name="梯形 28"/>
          <p:cNvSpPr/>
          <p:nvPr/>
        </p:nvSpPr>
        <p:spPr>
          <a:xfrm rot="5400000">
            <a:off x="-189430" y="527930"/>
            <a:ext cx="538358" cy="159498"/>
          </a:xfrm>
          <a:prstGeom prst="trapezoid">
            <a:avLst/>
          </a:prstGeom>
          <a:solidFill>
            <a:srgbClr val="012F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p:cNvSpPr txBox="1"/>
          <p:nvPr/>
        </p:nvSpPr>
        <p:spPr>
          <a:xfrm>
            <a:off x="601227" y="1318977"/>
            <a:ext cx="9013036" cy="1854354"/>
          </a:xfrm>
          <a:prstGeom prst="rect">
            <a:avLst/>
          </a:prstGeom>
          <a:noFill/>
        </p:spPr>
        <p:txBody>
          <a:bodyPr wrap="square">
            <a:spAutoFit/>
          </a:bodyPr>
          <a:lstStyle/>
          <a:p>
            <a:pPr marL="285750" lvl="1" indent="-285750">
              <a:spcBef>
                <a:spcPts val="1715"/>
              </a:spcBef>
              <a:buSzPct val="75000"/>
              <a:buFont typeface="Arial" panose="020B0604020202020204" pitchFamily="34" charset="0"/>
              <a:buChar char="•"/>
            </a:pPr>
            <a:r>
              <a:rPr lang="en-US" altLang="zh-CN" dirty="0" err="1">
                <a:solidFill>
                  <a:srgbClr val="080808"/>
                </a:solidFill>
                <a:latin typeface="宋体" panose="02010600030101010101" pitchFamily="2" charset="-122"/>
                <a:ea typeface="宋体" panose="02010600030101010101" pitchFamily="2" charset="-122"/>
              </a:rPr>
              <a:t>SiFive</a:t>
            </a:r>
            <a:r>
              <a:rPr lang="en-US" altLang="zh-CN" dirty="0">
                <a:solidFill>
                  <a:srgbClr val="080808"/>
                </a:solidFill>
                <a:latin typeface="宋体" panose="02010600030101010101" pitchFamily="2" charset="-122"/>
                <a:ea typeface="宋体" panose="02010600030101010101" pitchFamily="2" charset="-122"/>
              </a:rPr>
              <a:t> unmatched</a:t>
            </a:r>
            <a:endParaRPr lang="en-US" altLang="zh-CN" dirty="0">
              <a:solidFill>
                <a:srgbClr val="080808"/>
              </a:solidFill>
              <a:latin typeface="宋体" panose="02010600030101010101" pitchFamily="2" charset="-122"/>
              <a:ea typeface="宋体" panose="02010600030101010101" pitchFamily="2" charset="-122"/>
            </a:endParaRPr>
          </a:p>
          <a:p>
            <a:pPr marL="285750" lvl="1" indent="-285750">
              <a:spcBef>
                <a:spcPts val="1715"/>
              </a:spcBef>
              <a:buSzPct val="75000"/>
              <a:buFont typeface="Arial" panose="020B0604020202020204" pitchFamily="34" charset="0"/>
              <a:buChar char="•"/>
            </a:pPr>
            <a:r>
              <a:rPr lang="zh-CN" altLang="en-US" dirty="0">
                <a:solidFill>
                  <a:srgbClr val="080808"/>
                </a:solidFill>
                <a:latin typeface="宋体" panose="02010600030101010101" pitchFamily="2" charset="-122"/>
                <a:ea typeface="宋体" panose="02010600030101010101" pitchFamily="2" charset="-122"/>
              </a:rPr>
              <a:t>赛昉星光 </a:t>
            </a:r>
            <a:r>
              <a:rPr lang="en-US" altLang="zh-CN" dirty="0" err="1">
                <a:solidFill>
                  <a:srgbClr val="080808"/>
                </a:solidFill>
                <a:latin typeface="宋体" panose="02010600030101010101" pitchFamily="2" charset="-122"/>
                <a:ea typeface="宋体" panose="02010600030101010101" pitchFamily="2" charset="-122"/>
              </a:rPr>
              <a:t>VisionFive</a:t>
            </a:r>
            <a:endParaRPr lang="en-US" altLang="zh-CN" dirty="0">
              <a:solidFill>
                <a:srgbClr val="080808"/>
              </a:solidFill>
              <a:latin typeface="宋体" panose="02010600030101010101" pitchFamily="2" charset="-122"/>
              <a:ea typeface="宋体" panose="02010600030101010101" pitchFamily="2" charset="-122"/>
            </a:endParaRPr>
          </a:p>
          <a:p>
            <a:pPr marL="285750" lvl="1" indent="-285750">
              <a:spcBef>
                <a:spcPts val="1715"/>
              </a:spcBef>
              <a:buSzPct val="75000"/>
              <a:buFont typeface="Arial" panose="020B0604020202020204" pitchFamily="34" charset="0"/>
              <a:buChar char="•"/>
            </a:pPr>
            <a:r>
              <a:rPr lang="en-US" altLang="zh-CN" dirty="0" err="1">
                <a:solidFill>
                  <a:srgbClr val="080808"/>
                </a:solidFill>
                <a:latin typeface="宋体" panose="02010600030101010101" pitchFamily="2" charset="-122"/>
                <a:ea typeface="宋体" panose="02010600030101010101" pitchFamily="2" charset="-122"/>
              </a:rPr>
              <a:t>Nezha</a:t>
            </a:r>
            <a:r>
              <a:rPr lang="en-US" altLang="zh-CN" dirty="0">
                <a:solidFill>
                  <a:srgbClr val="080808"/>
                </a:solidFill>
                <a:latin typeface="宋体" panose="02010600030101010101" pitchFamily="2" charset="-122"/>
                <a:ea typeface="宋体" panose="02010600030101010101" pitchFamily="2" charset="-122"/>
              </a:rPr>
              <a:t> D1</a:t>
            </a:r>
            <a:endParaRPr lang="en-US" altLang="zh-CN" dirty="0">
              <a:solidFill>
                <a:srgbClr val="080808"/>
              </a:solidFill>
              <a:latin typeface="宋体" panose="02010600030101010101" pitchFamily="2" charset="-122"/>
              <a:ea typeface="宋体" panose="02010600030101010101" pitchFamily="2" charset="-122"/>
            </a:endParaRPr>
          </a:p>
          <a:p>
            <a:pPr marL="285750" lvl="1" indent="-285750">
              <a:spcBef>
                <a:spcPts val="1715"/>
              </a:spcBef>
              <a:buSzPct val="75000"/>
              <a:buFont typeface="Arial" panose="020B0604020202020204" pitchFamily="34" charset="0"/>
              <a:buChar char="•"/>
            </a:pPr>
            <a:r>
              <a:rPr lang="zh-CN" altLang="en-US" dirty="0">
                <a:solidFill>
                  <a:srgbClr val="080808"/>
                </a:solidFill>
                <a:latin typeface="宋体" panose="02010600030101010101" pitchFamily="2" charset="-122"/>
                <a:ea typeface="宋体" panose="02010600030101010101" pitchFamily="2" charset="-122"/>
              </a:rPr>
              <a:t>职工完成（</a:t>
            </a:r>
            <a:r>
              <a:rPr lang="en-US" altLang="zh-CN" dirty="0">
                <a:solidFill>
                  <a:srgbClr val="080808"/>
                </a:solidFill>
                <a:latin typeface="宋体" panose="02010600030101010101" pitchFamily="2" charset="-122"/>
                <a:ea typeface="宋体" panose="02010600030101010101" pitchFamily="2" charset="-122"/>
              </a:rPr>
              <a:t>2</a:t>
            </a:r>
            <a:r>
              <a:rPr lang="zh-CN" altLang="en-US" dirty="0">
                <a:solidFill>
                  <a:srgbClr val="080808"/>
                </a:solidFill>
                <a:latin typeface="宋体" panose="02010600030101010101" pitchFamily="2" charset="-122"/>
                <a:ea typeface="宋体" panose="02010600030101010101" pitchFamily="2" charset="-122"/>
              </a:rPr>
              <a:t>人），远程实习生和众测</a:t>
            </a:r>
            <a:r>
              <a:rPr lang="en-US" altLang="zh-CN" dirty="0">
                <a:solidFill>
                  <a:srgbClr val="080808"/>
                </a:solidFill>
                <a:latin typeface="宋体" panose="02010600030101010101" pitchFamily="2" charset="-122"/>
                <a:ea typeface="宋体" panose="02010600030101010101" pitchFamily="2" charset="-122"/>
              </a:rPr>
              <a:t>QEMU</a:t>
            </a:r>
            <a:r>
              <a:rPr lang="zh-CN" altLang="en-US" dirty="0">
                <a:solidFill>
                  <a:srgbClr val="080808"/>
                </a:solidFill>
                <a:latin typeface="宋体" panose="02010600030101010101" pitchFamily="2" charset="-122"/>
                <a:ea typeface="宋体" panose="02010600030101010101" pitchFamily="2" charset="-122"/>
              </a:rPr>
              <a:t>测试（人多，</a:t>
            </a:r>
            <a:r>
              <a:rPr lang="en-US" altLang="zh-CN" dirty="0">
                <a:solidFill>
                  <a:srgbClr val="080808"/>
                </a:solidFill>
                <a:latin typeface="宋体" panose="02010600030101010101" pitchFamily="2" charset="-122"/>
                <a:ea typeface="宋体" panose="02010600030101010101" pitchFamily="2" charset="-122"/>
              </a:rPr>
              <a:t>RISC-V</a:t>
            </a:r>
            <a:r>
              <a:rPr lang="zh-CN" altLang="en-US" dirty="0">
                <a:solidFill>
                  <a:srgbClr val="080808"/>
                </a:solidFill>
                <a:latin typeface="宋体" panose="02010600030101010101" pitchFamily="2" charset="-122"/>
                <a:ea typeface="宋体" panose="02010600030101010101" pitchFamily="2" charset="-122"/>
              </a:rPr>
              <a:t>设备目前普及率低）</a:t>
            </a:r>
            <a:endParaRPr lang="en-US" altLang="zh-CN" dirty="0">
              <a:solidFill>
                <a:srgbClr val="080808"/>
              </a:solidFill>
              <a:latin typeface="宋体" panose="02010600030101010101" pitchFamily="2" charset="-122"/>
              <a:ea typeface="宋体" panose="02010600030101010101" pitchFamily="2" charset="-122"/>
            </a:endParaRPr>
          </a:p>
        </p:txBody>
      </p:sp>
      <p:grpSp>
        <p:nvGrpSpPr>
          <p:cNvPr id="2" name="组合 1"/>
          <p:cNvGrpSpPr/>
          <p:nvPr/>
        </p:nvGrpSpPr>
        <p:grpSpPr>
          <a:xfrm>
            <a:off x="568713" y="3295272"/>
            <a:ext cx="3816424" cy="2364393"/>
            <a:chOff x="875420" y="2018612"/>
            <a:chExt cx="5040560" cy="3149075"/>
          </a:xfrm>
        </p:grpSpPr>
        <p:sp>
          <p:nvSpPr>
            <p:cNvPr id="18" name="矩形: 圆角 17"/>
            <p:cNvSpPr/>
            <p:nvPr/>
          </p:nvSpPr>
          <p:spPr>
            <a:xfrm>
              <a:off x="875420" y="2172501"/>
              <a:ext cx="5040560" cy="2995186"/>
            </a:xfrm>
            <a:prstGeom prst="roundRect">
              <a:avLst>
                <a:gd name="adj" fmla="val 9213"/>
              </a:avLst>
            </a:prstGeom>
            <a:noFill/>
            <a:ln w="15875">
              <a:prstDash val="sysDash"/>
            </a:ln>
          </p:spPr>
          <p:style>
            <a:lnRef idx="2">
              <a:schemeClr val="dk1"/>
            </a:lnRef>
            <a:fillRef idx="1">
              <a:schemeClr val="lt1"/>
            </a:fillRef>
            <a:effectRef idx="0">
              <a:schemeClr val="dk1"/>
            </a:effectRef>
            <a:fontRef idx="minor">
              <a:schemeClr val="dk1"/>
            </a:fontRef>
          </p:style>
          <p:txBody>
            <a:bodyPr rtlCol="0" anchor="ct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rgbClr val="000000"/>
                </a:solidFill>
                <a:effectLst/>
                <a:uLnTx/>
                <a:uFillTx/>
                <a:latin typeface="Gadugi" panose="020B0502040204020203" pitchFamily="34" charset="0"/>
                <a:ea typeface="华文中宋" panose="02010600040101010101" charset="-122"/>
              </a:endParaRPr>
            </a:p>
          </p:txBody>
        </p:sp>
        <p:sp>
          <p:nvSpPr>
            <p:cNvPr id="19" name="文本框 42"/>
            <p:cNvSpPr txBox="1"/>
            <p:nvPr/>
          </p:nvSpPr>
          <p:spPr>
            <a:xfrm>
              <a:off x="1091444" y="2018612"/>
              <a:ext cx="1479527" cy="327935"/>
            </a:xfrm>
            <a:prstGeom prst="rect">
              <a:avLst/>
            </a:prstGeom>
            <a:solidFill>
              <a:schemeClr val="bg1"/>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en-US" altLang="zh-CN" sz="1000" b="1" dirty="0" err="1">
                  <a:latin typeface="Gadugi" panose="020B0502040204020203" pitchFamily="34" charset="0"/>
                  <a:ea typeface="Gadugi" panose="020B0502040204020203" pitchFamily="34" charset="0"/>
                </a:rPr>
                <a:t>Nezha</a:t>
              </a:r>
              <a:r>
                <a:rPr lang="en-US" altLang="zh-CN" sz="1000" b="1" dirty="0">
                  <a:latin typeface="Gadugi" panose="020B0502040204020203" pitchFamily="34" charset="0"/>
                  <a:ea typeface="Gadugi" panose="020B0502040204020203" pitchFamily="34" charset="0"/>
                </a:rPr>
                <a:t> D1</a:t>
              </a:r>
              <a:r>
                <a:rPr kumimoji="1" lang="zh-CN" altLang="en-US" sz="1000" b="1" dirty="0">
                  <a:solidFill>
                    <a:srgbClr val="000000"/>
                  </a:solidFill>
                  <a:latin typeface="Gadugi" panose="020B0502040204020203" pitchFamily="34" charset="0"/>
                  <a:ea typeface="微软雅黑" panose="020B0503020204020204" pitchFamily="34" charset="-122"/>
                </a:rPr>
                <a:t>适配</a:t>
              </a:r>
              <a:endParaRPr kumimoji="1" lang="zh-CN" altLang="en-US" sz="1000" b="1" i="0" u="none" strike="noStrike" kern="1200" cap="none" spc="0" normalizeH="0" baseline="0" noProof="0" dirty="0">
                <a:ln>
                  <a:noFill/>
                </a:ln>
                <a:solidFill>
                  <a:srgbClr val="000000"/>
                </a:solidFill>
                <a:effectLst/>
                <a:uLnTx/>
                <a:uFillTx/>
                <a:latin typeface="Gadugi" panose="020B0502040204020203" pitchFamily="34" charset="0"/>
                <a:ea typeface="微软雅黑" panose="020B0503020204020204" pitchFamily="34" charset="-122"/>
              </a:endParaRPr>
            </a:p>
          </p:txBody>
        </p:sp>
        <p:pic>
          <p:nvPicPr>
            <p:cNvPr id="20" name="图片 19"/>
            <p:cNvPicPr/>
            <p:nvPr/>
          </p:nvPicPr>
          <p:blipFill rotWithShape="1">
            <a:blip r:embed="rId1" cstate="print">
              <a:extLst>
                <a:ext uri="{28A0092B-C50C-407E-A947-70E740481C1C}">
                  <a14:useLocalDpi xmlns:a14="http://schemas.microsoft.com/office/drawing/2010/main" val="0"/>
                </a:ext>
              </a:extLst>
            </a:blip>
            <a:srcRect l="7762" b="5094"/>
            <a:stretch>
              <a:fillRect/>
            </a:stretch>
          </p:blipFill>
          <p:spPr bwMode="auto">
            <a:xfrm>
              <a:off x="1269783" y="2434108"/>
              <a:ext cx="4251834" cy="2689700"/>
            </a:xfrm>
            <a:prstGeom prst="rect">
              <a:avLst/>
            </a:prstGeom>
            <a:noFill/>
            <a:ln>
              <a:noFill/>
            </a:ln>
          </p:spPr>
        </p:pic>
      </p:grpSp>
      <p:pic>
        <p:nvPicPr>
          <p:cNvPr id="6"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5334" r="8564"/>
          <a:stretch>
            <a:fillRect/>
          </a:stretch>
        </p:blipFill>
        <p:spPr bwMode="auto">
          <a:xfrm>
            <a:off x="5215075" y="4094550"/>
            <a:ext cx="3205188" cy="25534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919"/>
          <a:stretch>
            <a:fillRect/>
          </a:stretch>
        </p:blipFill>
        <p:spPr bwMode="auto">
          <a:xfrm>
            <a:off x="7604351" y="3755054"/>
            <a:ext cx="3512892" cy="231679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圆角 8"/>
          <p:cNvSpPr/>
          <p:nvPr/>
        </p:nvSpPr>
        <p:spPr>
          <a:xfrm>
            <a:off x="4979006" y="3542767"/>
            <a:ext cx="6480720" cy="3105280"/>
          </a:xfrm>
          <a:prstGeom prst="roundRect">
            <a:avLst>
              <a:gd name="adj" fmla="val 9213"/>
            </a:avLst>
          </a:prstGeom>
          <a:noFill/>
          <a:ln w="15875">
            <a:prstDash val="sysDash"/>
          </a:ln>
        </p:spPr>
        <p:style>
          <a:lnRef idx="2">
            <a:schemeClr val="dk1"/>
          </a:lnRef>
          <a:fillRef idx="1">
            <a:schemeClr val="lt1"/>
          </a:fillRef>
          <a:effectRef idx="0">
            <a:schemeClr val="dk1"/>
          </a:effectRef>
          <a:fontRef idx="minor">
            <a:schemeClr val="dk1"/>
          </a:fontRef>
        </p:style>
        <p:txBody>
          <a:bodyPr rtlCol="0" anchor="ct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rgbClr val="000000"/>
              </a:solidFill>
              <a:effectLst/>
              <a:uLnTx/>
              <a:uFillTx/>
              <a:latin typeface="Gadugi" panose="020B0502040204020203" pitchFamily="34" charset="0"/>
              <a:ea typeface="华文中宋" panose="02010600040101010101" charset="-122"/>
            </a:endParaRPr>
          </a:p>
        </p:txBody>
      </p:sp>
      <p:sp>
        <p:nvSpPr>
          <p:cNvPr id="10" name="文本框 42"/>
          <p:cNvSpPr txBox="1"/>
          <p:nvPr/>
        </p:nvSpPr>
        <p:spPr>
          <a:xfrm>
            <a:off x="5335750" y="3419656"/>
            <a:ext cx="1859810" cy="246221"/>
          </a:xfrm>
          <a:prstGeom prst="rect">
            <a:avLst/>
          </a:prstGeom>
          <a:solidFill>
            <a:schemeClr val="bg1"/>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zh-CN" altLang="en-US" sz="1000" b="1" dirty="0">
                <a:latin typeface="Gadugi" panose="020B0502040204020203" pitchFamily="34" charset="0"/>
                <a:ea typeface="微软雅黑" panose="020B0503020204020204" pitchFamily="34" charset="-122"/>
              </a:rPr>
              <a:t>赛昉星光</a:t>
            </a:r>
            <a:r>
              <a:rPr lang="en-US" altLang="zh-CN" sz="1000" b="1" dirty="0" err="1">
                <a:latin typeface="Gadugi" panose="020B0502040204020203" pitchFamily="34" charset="0"/>
                <a:ea typeface="Gadugi" panose="020B0502040204020203" pitchFamily="34" charset="0"/>
              </a:rPr>
              <a:t>VisionFive</a:t>
            </a:r>
            <a:r>
              <a:rPr lang="en-US" altLang="zh-CN" sz="1000" b="1" dirty="0">
                <a:latin typeface="Gadugi" panose="020B0502040204020203" pitchFamily="34" charset="0"/>
                <a:ea typeface="Gadugi" panose="020B0502040204020203" pitchFamily="34" charset="0"/>
              </a:rPr>
              <a:t> v1</a:t>
            </a:r>
            <a:r>
              <a:rPr lang="zh-CN" altLang="en-US" sz="1000" b="1" dirty="0">
                <a:latin typeface="Gadugi" panose="020B0502040204020203" pitchFamily="34" charset="0"/>
                <a:ea typeface="微软雅黑" panose="020B0503020204020204" pitchFamily="34" charset="-122"/>
              </a:rPr>
              <a:t>适配</a:t>
            </a:r>
            <a:endParaRPr kumimoji="1" lang="zh-CN" altLang="en-US" sz="1000" b="1" i="0" u="none" strike="noStrike" kern="1200" cap="none" spc="0" normalizeH="0" baseline="0" noProof="0" dirty="0">
              <a:ln>
                <a:noFill/>
              </a:ln>
              <a:effectLst/>
              <a:uLnTx/>
              <a:uFillTx/>
              <a:latin typeface="Gadugi" panose="020B0502040204020203" pitchFamily="34" charset="0"/>
              <a:ea typeface="微软雅黑" panose="020B0503020204020204" pitchFamily="34" charset="-122"/>
            </a:endParaRPr>
          </a:p>
        </p:txBody>
      </p:sp>
      <p:sp>
        <p:nvSpPr>
          <p:cNvPr id="11" name="TextBox 1"/>
          <p:cNvSpPr txBox="1"/>
          <p:nvPr/>
        </p:nvSpPr>
        <p:spPr>
          <a:xfrm>
            <a:off x="8794778" y="6098224"/>
            <a:ext cx="1316771" cy="41581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buClr>
                <a:srgbClr val="FF0000"/>
              </a:buClr>
              <a:defRPr/>
            </a:pPr>
            <a:r>
              <a:rPr lang="en-US" altLang="zh-CN" sz="1600" dirty="0" err="1">
                <a:solidFill>
                  <a:srgbClr val="000000"/>
                </a:solidFill>
                <a:latin typeface="Gadugi" panose="020B0502040204020203" pitchFamily="34" charset="0"/>
                <a:ea typeface="Gadugi" panose="020B0502040204020203" pitchFamily="34" charset="0"/>
              </a:rPr>
              <a:t>Visionfive</a:t>
            </a:r>
            <a:r>
              <a:rPr lang="en-US" altLang="zh-CN" sz="1600" dirty="0">
                <a:solidFill>
                  <a:srgbClr val="000000"/>
                </a:solidFill>
                <a:latin typeface="Gadugi" panose="020B0502040204020203" pitchFamily="34" charset="0"/>
                <a:ea typeface="Gadugi" panose="020B0502040204020203" pitchFamily="34" charset="0"/>
              </a:rPr>
              <a:t> v1</a:t>
            </a:r>
            <a:endParaRPr lang="zh-CN" altLang="en-US" sz="1600" dirty="0">
              <a:solidFill>
                <a:srgbClr val="000000"/>
              </a:solidFill>
              <a:latin typeface="Gadugi" panose="020B0502040204020203" pitchFamily="34" charset="0"/>
              <a:ea typeface="宋体" panose="02010600030101010101" pitchFamily="2" charset="-122"/>
            </a:endParaRPr>
          </a:p>
        </p:txBody>
      </p:sp>
      <p:grpSp>
        <p:nvGrpSpPr>
          <p:cNvPr id="5" name="组合 4"/>
          <p:cNvGrpSpPr/>
          <p:nvPr/>
        </p:nvGrpSpPr>
        <p:grpSpPr>
          <a:xfrm>
            <a:off x="2342494" y="4349964"/>
            <a:ext cx="3862623" cy="2394514"/>
            <a:chOff x="875420" y="2018612"/>
            <a:chExt cx="5040560" cy="2628579"/>
          </a:xfrm>
        </p:grpSpPr>
        <p:sp>
          <p:nvSpPr>
            <p:cNvPr id="15" name="矩形: 圆角 14"/>
            <p:cNvSpPr/>
            <p:nvPr/>
          </p:nvSpPr>
          <p:spPr>
            <a:xfrm>
              <a:off x="875420" y="2172501"/>
              <a:ext cx="5040560" cy="2474690"/>
            </a:xfrm>
            <a:prstGeom prst="roundRect">
              <a:avLst>
                <a:gd name="adj" fmla="val 9213"/>
              </a:avLst>
            </a:prstGeom>
            <a:noFill/>
            <a:ln w="15875">
              <a:prstDash val="sysDash"/>
            </a:ln>
          </p:spPr>
          <p:style>
            <a:lnRef idx="2">
              <a:schemeClr val="dk1"/>
            </a:lnRef>
            <a:fillRef idx="1">
              <a:schemeClr val="lt1"/>
            </a:fillRef>
            <a:effectRef idx="0">
              <a:schemeClr val="dk1"/>
            </a:effectRef>
            <a:fontRef idx="minor">
              <a:schemeClr val="dk1"/>
            </a:fontRef>
          </p:style>
          <p:txBody>
            <a:bodyPr rtlCol="0" anchor="ct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rgbClr val="000000"/>
                </a:solidFill>
                <a:effectLst/>
                <a:uLnTx/>
                <a:uFillTx/>
                <a:latin typeface="Gadugi" panose="020B0502040204020203" pitchFamily="34" charset="0"/>
                <a:ea typeface="华文中宋" panose="02010600040101010101" charset="-122"/>
              </a:endParaRPr>
            </a:p>
          </p:txBody>
        </p:sp>
        <p:sp>
          <p:nvSpPr>
            <p:cNvPr id="16" name="文本框 42"/>
            <p:cNvSpPr txBox="1"/>
            <p:nvPr/>
          </p:nvSpPr>
          <p:spPr>
            <a:xfrm>
              <a:off x="1091444" y="2018612"/>
              <a:ext cx="2304256" cy="280186"/>
            </a:xfrm>
            <a:prstGeom prst="rect">
              <a:avLst/>
            </a:prstGeom>
            <a:solidFill>
              <a:schemeClr val="bg1"/>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en-US" altLang="zh-CN" sz="1000" b="1" dirty="0" err="1">
                  <a:latin typeface="Gadugi" panose="020B0502040204020203" pitchFamily="34" charset="0"/>
                  <a:ea typeface="Gadugi" panose="020B0502040204020203" pitchFamily="34" charset="0"/>
                </a:rPr>
                <a:t>SiFive</a:t>
              </a:r>
              <a:r>
                <a:rPr lang="en-US" altLang="zh-CN" sz="1000" b="1" dirty="0">
                  <a:latin typeface="Gadugi" panose="020B0502040204020203" pitchFamily="34" charset="0"/>
                  <a:ea typeface="Gadugi" panose="020B0502040204020203" pitchFamily="34" charset="0"/>
                </a:rPr>
                <a:t> Unmatched</a:t>
              </a:r>
              <a:r>
                <a:rPr kumimoji="1" lang="zh-CN" altLang="en-US" sz="1000" b="1" dirty="0">
                  <a:solidFill>
                    <a:srgbClr val="000000"/>
                  </a:solidFill>
                  <a:latin typeface="Gadugi" panose="020B0502040204020203" pitchFamily="34" charset="0"/>
                  <a:ea typeface="微软雅黑" panose="020B0503020204020204" pitchFamily="34" charset="-122"/>
                </a:rPr>
                <a:t>适配</a:t>
              </a:r>
              <a:endParaRPr kumimoji="1" lang="zh-CN" altLang="en-US" sz="1000" b="1" i="0" u="none" strike="noStrike" kern="1200" cap="none" spc="0" normalizeH="0" baseline="0" noProof="0" dirty="0">
                <a:ln>
                  <a:noFill/>
                </a:ln>
                <a:solidFill>
                  <a:srgbClr val="000000"/>
                </a:solidFill>
                <a:effectLst/>
                <a:uLnTx/>
                <a:uFillTx/>
                <a:latin typeface="Gadugi" panose="020B0502040204020203" pitchFamily="34" charset="0"/>
                <a:ea typeface="微软雅黑" panose="020B0503020204020204" pitchFamily="34" charset="-122"/>
              </a:endParaRPr>
            </a:p>
          </p:txBody>
        </p:sp>
        <p:pic>
          <p:nvPicPr>
            <p:cNvPr id="1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1363" y="2424314"/>
              <a:ext cx="4717114" cy="201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6291367" y="1540792"/>
            <a:ext cx="4009080" cy="461665"/>
          </a:xfrm>
          <a:prstGeom prst="rect">
            <a:avLst/>
          </a:prstGeom>
        </p:spPr>
        <p:txBody>
          <a:bodyPr wrap="square">
            <a:spAutoFit/>
          </a:bodyPr>
          <a:lstStyle/>
          <a:p>
            <a:r>
              <a:rPr lang="en-US" altLang="zh-CN" sz="2400" dirty="0" err="1">
                <a:solidFill>
                  <a:srgbClr val="FF0000"/>
                </a:solidFill>
                <a:latin typeface="黑体" panose="02010609060101010101" pitchFamily="49" charset="-122"/>
                <a:ea typeface="黑体" panose="02010609060101010101" pitchFamily="49" charset="-122"/>
                <a:sym typeface="微软雅黑" panose="020B0503020204020204" pitchFamily="34" charset="-122"/>
              </a:rPr>
              <a:t>openEuler</a:t>
            </a:r>
            <a:r>
              <a:rPr lang="en-US" altLang="zh-CN" sz="2400" dirty="0">
                <a:solidFill>
                  <a:srgbClr val="FF0000"/>
                </a:solidFill>
                <a:latin typeface="黑体" panose="02010609060101010101" pitchFamily="49" charset="-122"/>
                <a:ea typeface="黑体" panose="02010609060101010101" pitchFamily="49" charset="-122"/>
                <a:sym typeface="微软雅黑" panose="020B0503020204020204" pitchFamily="34" charset="-122"/>
              </a:rPr>
              <a:t> </a:t>
            </a:r>
            <a:r>
              <a:rPr lang="en-US" altLang="zh-CN" sz="2400" dirty="0">
                <a:solidFill>
                  <a:srgbClr val="FF0000"/>
                </a:solidFill>
                <a:latin typeface="黑体" panose="02010609060101010101" pitchFamily="49" charset="-122"/>
                <a:ea typeface="黑体" panose="02010609060101010101" pitchFamily="49" charset="-122"/>
                <a:cs typeface="+mn-ea"/>
                <a:sym typeface="+mn-lt"/>
              </a:rPr>
              <a:t>RISC-V</a:t>
            </a:r>
            <a:r>
              <a:rPr lang="zh-CN" altLang="en-US" sz="2400" dirty="0">
                <a:solidFill>
                  <a:srgbClr val="FF0000"/>
                </a:solidFill>
                <a:latin typeface="黑体" panose="02010609060101010101" pitchFamily="49" charset="-122"/>
                <a:ea typeface="黑体" panose="02010609060101010101" pitchFamily="49" charset="-122"/>
                <a:cs typeface="+mn-ea"/>
                <a:sym typeface="+mn-lt"/>
              </a:rPr>
              <a:t>测试简介</a:t>
            </a:r>
            <a:endParaRPr lang="zh-CN" altLang="en-US" sz="2400" dirty="0">
              <a:solidFill>
                <a:srgbClr val="FF0000"/>
              </a:solidFill>
              <a:latin typeface="黑体" panose="02010609060101010101" pitchFamily="49" charset="-122"/>
              <a:ea typeface="黑体" panose="02010609060101010101" pitchFamily="49" charset="-122"/>
              <a:cs typeface="+mn-ea"/>
              <a:sym typeface="+mn-lt"/>
            </a:endParaRPr>
          </a:p>
        </p:txBody>
      </p:sp>
      <p:sp>
        <p:nvSpPr>
          <p:cNvPr id="22" name="矩形 21"/>
          <p:cNvSpPr/>
          <p:nvPr/>
        </p:nvSpPr>
        <p:spPr>
          <a:xfrm>
            <a:off x="6291367" y="2534138"/>
            <a:ext cx="3701705" cy="461665"/>
          </a:xfrm>
          <a:prstGeom prst="rect">
            <a:avLst/>
          </a:prstGeom>
        </p:spPr>
        <p:txBody>
          <a:bodyPr wrap="square">
            <a:spAutoFit/>
          </a:bodyPr>
          <a:lstStyle/>
          <a:p>
            <a:r>
              <a:rPr lang="zh-CN" altLang="en-US" sz="2400" dirty="0">
                <a:solidFill>
                  <a:srgbClr val="031E3F"/>
                </a:solidFill>
                <a:latin typeface="黑体" panose="02010609060101010101" pitchFamily="49" charset="-122"/>
                <a:ea typeface="黑体" panose="02010609060101010101" pitchFamily="49" charset="-122"/>
                <a:sym typeface="微软雅黑" panose="020B0503020204020204" pitchFamily="34" charset="-122"/>
              </a:rPr>
              <a:t>测试和质量保证过程</a:t>
            </a:r>
            <a:endParaRPr lang="zh-CN" altLang="en-US" sz="2400" dirty="0">
              <a:solidFill>
                <a:srgbClr val="031E3F"/>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24" name="矩形 23"/>
          <p:cNvSpPr/>
          <p:nvPr/>
        </p:nvSpPr>
        <p:spPr>
          <a:xfrm>
            <a:off x="6291367" y="3513230"/>
            <a:ext cx="3701705" cy="461665"/>
          </a:xfrm>
          <a:prstGeom prst="rect">
            <a:avLst/>
          </a:prstGeom>
        </p:spPr>
        <p:txBody>
          <a:bodyPr wrap="square">
            <a:spAutoFit/>
          </a:bodyPr>
          <a:lstStyle/>
          <a:p>
            <a:r>
              <a:rPr lang="zh-CN" altLang="en-US" sz="2400" dirty="0">
                <a:solidFill>
                  <a:srgbClr val="031E3F"/>
                </a:solidFill>
                <a:latin typeface="黑体" panose="02010609060101010101" pitchFamily="49" charset="-122"/>
                <a:ea typeface="黑体" panose="02010609060101010101" pitchFamily="49" charset="-122"/>
                <a:sym typeface="微软雅黑" panose="020B0503020204020204" pitchFamily="34" charset="-122"/>
              </a:rPr>
              <a:t>痛点和问题</a:t>
            </a:r>
            <a:endParaRPr lang="zh-CN" altLang="en-US" sz="2400" dirty="0">
              <a:solidFill>
                <a:srgbClr val="031E3F"/>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25" name="文本框 24"/>
          <p:cNvSpPr txBox="1"/>
          <p:nvPr/>
        </p:nvSpPr>
        <p:spPr>
          <a:xfrm>
            <a:off x="1358645" y="1374258"/>
            <a:ext cx="1797287" cy="861774"/>
          </a:xfrm>
          <a:prstGeom prst="rect">
            <a:avLst/>
          </a:prstGeom>
          <a:noFill/>
        </p:spPr>
        <p:txBody>
          <a:bodyPr wrap="none" rtlCol="0">
            <a:spAutoFit/>
          </a:bodyPr>
          <a:lstStyle/>
          <a:p>
            <a:r>
              <a:rPr lang="zh-CN" altLang="en-US" sz="5000" b="1" dirty="0">
                <a:solidFill>
                  <a:srgbClr val="061E3F"/>
                </a:solidFill>
                <a:latin typeface="黑体" panose="02010609060101010101" pitchFamily="49" charset="-122"/>
                <a:ea typeface="黑体" panose="02010609060101010101" pitchFamily="49" charset="-122"/>
                <a:cs typeface="+mn-ea"/>
                <a:sym typeface="+mn-lt"/>
              </a:rPr>
              <a:t>目 录</a:t>
            </a:r>
            <a:endParaRPr lang="zh-CN" altLang="en-US" sz="5000" b="1" dirty="0">
              <a:solidFill>
                <a:srgbClr val="061E3F"/>
              </a:solidFill>
              <a:latin typeface="黑体" panose="02010609060101010101" pitchFamily="49" charset="-122"/>
              <a:ea typeface="黑体" panose="02010609060101010101" pitchFamily="49" charset="-122"/>
              <a:cs typeface="+mn-ea"/>
              <a:sym typeface="+mn-lt"/>
            </a:endParaRPr>
          </a:p>
        </p:txBody>
      </p:sp>
      <p:sp>
        <p:nvSpPr>
          <p:cNvPr id="27" name="文本框 26"/>
          <p:cNvSpPr txBox="1"/>
          <p:nvPr/>
        </p:nvSpPr>
        <p:spPr>
          <a:xfrm>
            <a:off x="4270034" y="3342819"/>
            <a:ext cx="1657387" cy="830997"/>
          </a:xfrm>
          <a:prstGeom prst="rect">
            <a:avLst/>
          </a:prstGeom>
          <a:noFill/>
        </p:spPr>
        <p:txBody>
          <a:bodyPr wrap="square" rtlCol="0">
            <a:spAutoFit/>
          </a:bodyPr>
          <a:lstStyle/>
          <a:p>
            <a:pPr algn="ctr"/>
            <a:r>
              <a:rPr lang="en-US" altLang="zh-CN" sz="4800" dirty="0">
                <a:solidFill>
                  <a:srgbClr val="012FA8"/>
                </a:solidFill>
                <a:latin typeface="Impact" panose="020B0806030902050204" pitchFamily="34" charset="0"/>
                <a:ea typeface="SF Pro" pitchFamily="2" charset="0"/>
                <a:cs typeface="SF Pro" pitchFamily="2" charset="0"/>
                <a:sym typeface="+mn-lt"/>
              </a:rPr>
              <a:t>03</a:t>
            </a:r>
            <a:endParaRPr lang="zh-CN" altLang="en-US" sz="4800" dirty="0">
              <a:solidFill>
                <a:srgbClr val="012FA8"/>
              </a:solidFill>
              <a:latin typeface="Impact" panose="020B0806030902050204" pitchFamily="34" charset="0"/>
              <a:ea typeface="SF Pro" pitchFamily="2" charset="0"/>
              <a:cs typeface="SF Pro" pitchFamily="2" charset="0"/>
              <a:sym typeface="+mn-lt"/>
            </a:endParaRPr>
          </a:p>
        </p:txBody>
      </p:sp>
      <p:sp>
        <p:nvSpPr>
          <p:cNvPr id="29" name="文本框 28"/>
          <p:cNvSpPr txBox="1"/>
          <p:nvPr/>
        </p:nvSpPr>
        <p:spPr>
          <a:xfrm>
            <a:off x="4270034" y="2349473"/>
            <a:ext cx="1657387" cy="830997"/>
          </a:xfrm>
          <a:prstGeom prst="rect">
            <a:avLst/>
          </a:prstGeom>
          <a:noFill/>
        </p:spPr>
        <p:txBody>
          <a:bodyPr wrap="square" rtlCol="0">
            <a:spAutoFit/>
          </a:bodyPr>
          <a:lstStyle/>
          <a:p>
            <a:pPr algn="ctr"/>
            <a:r>
              <a:rPr lang="en-US" altLang="zh-CN" sz="4800" dirty="0">
                <a:solidFill>
                  <a:srgbClr val="012FA8"/>
                </a:solidFill>
                <a:latin typeface="Impact" panose="020B0806030902050204" pitchFamily="34" charset="0"/>
                <a:ea typeface="SF Pro" pitchFamily="2" charset="0"/>
                <a:cs typeface="SF Pro" pitchFamily="2" charset="0"/>
                <a:sym typeface="+mn-lt"/>
              </a:rPr>
              <a:t>02</a:t>
            </a:r>
            <a:endParaRPr lang="zh-CN" altLang="en-US" sz="4800" dirty="0">
              <a:solidFill>
                <a:srgbClr val="012FA8"/>
              </a:solidFill>
              <a:latin typeface="Impact" panose="020B0806030902050204" pitchFamily="34" charset="0"/>
              <a:ea typeface="SF Pro" pitchFamily="2" charset="0"/>
              <a:cs typeface="SF Pro" pitchFamily="2" charset="0"/>
              <a:sym typeface="+mn-lt"/>
            </a:endParaRPr>
          </a:p>
        </p:txBody>
      </p:sp>
      <p:sp>
        <p:nvSpPr>
          <p:cNvPr id="30" name="文本框 29"/>
          <p:cNvSpPr txBox="1"/>
          <p:nvPr/>
        </p:nvSpPr>
        <p:spPr>
          <a:xfrm>
            <a:off x="4270034" y="1356127"/>
            <a:ext cx="1657387" cy="830997"/>
          </a:xfrm>
          <a:prstGeom prst="rect">
            <a:avLst/>
          </a:prstGeom>
          <a:noFill/>
        </p:spPr>
        <p:txBody>
          <a:bodyPr wrap="square" rtlCol="0">
            <a:spAutoFit/>
          </a:bodyPr>
          <a:lstStyle/>
          <a:p>
            <a:pPr algn="ctr"/>
            <a:r>
              <a:rPr lang="en-US" altLang="zh-CN" sz="4800" dirty="0">
                <a:solidFill>
                  <a:srgbClr val="012FA8"/>
                </a:solidFill>
                <a:latin typeface="Impact" panose="020B0806030902050204" pitchFamily="34" charset="0"/>
                <a:ea typeface="SF Pro" pitchFamily="2" charset="0"/>
                <a:cs typeface="SF Pro" pitchFamily="2" charset="0"/>
                <a:sym typeface="+mn-lt"/>
              </a:rPr>
              <a:t>01</a:t>
            </a:r>
            <a:endParaRPr lang="zh-CN" altLang="en-US" sz="4800" dirty="0">
              <a:solidFill>
                <a:srgbClr val="012FA8"/>
              </a:solidFill>
              <a:latin typeface="Impact" panose="020B0806030902050204" pitchFamily="34" charset="0"/>
              <a:ea typeface="SF Pro" pitchFamily="2" charset="0"/>
              <a:cs typeface="SF Pro" pitchFamily="2" charset="0"/>
              <a:sym typeface="+mn-lt"/>
            </a:endParaRPr>
          </a:p>
        </p:txBody>
      </p:sp>
      <p:cxnSp>
        <p:nvCxnSpPr>
          <p:cNvPr id="14" name="直接连接符 20"/>
          <p:cNvCxnSpPr/>
          <p:nvPr/>
        </p:nvCxnSpPr>
        <p:spPr>
          <a:xfrm>
            <a:off x="3685074" y="1204412"/>
            <a:ext cx="0" cy="376269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6291367" y="4495519"/>
            <a:ext cx="3701705" cy="461665"/>
          </a:xfrm>
          <a:prstGeom prst="rect">
            <a:avLst/>
          </a:prstGeom>
        </p:spPr>
        <p:txBody>
          <a:bodyPr wrap="square">
            <a:spAutoFit/>
          </a:bodyPr>
          <a:lstStyle/>
          <a:p>
            <a:r>
              <a:rPr lang="zh-CN" altLang="en-US" sz="2400" dirty="0">
                <a:solidFill>
                  <a:srgbClr val="031E3F"/>
                </a:solidFill>
                <a:latin typeface="黑体" panose="02010609060101010101" pitchFamily="49" charset="-122"/>
                <a:ea typeface="黑体" panose="02010609060101010101" pitchFamily="49" charset="-122"/>
                <a:sym typeface="微软雅黑" panose="020B0503020204020204" pitchFamily="34" charset="-122"/>
              </a:rPr>
              <a:t>合作和参与机会</a:t>
            </a:r>
            <a:endParaRPr lang="zh-CN" altLang="en-US" sz="2400" dirty="0">
              <a:solidFill>
                <a:srgbClr val="031E3F"/>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13" name="文本框 26"/>
          <p:cNvSpPr txBox="1"/>
          <p:nvPr/>
        </p:nvSpPr>
        <p:spPr>
          <a:xfrm>
            <a:off x="4270034" y="4336165"/>
            <a:ext cx="1657387" cy="830997"/>
          </a:xfrm>
          <a:prstGeom prst="rect">
            <a:avLst/>
          </a:prstGeom>
          <a:noFill/>
        </p:spPr>
        <p:txBody>
          <a:bodyPr wrap="square" rtlCol="0">
            <a:spAutoFit/>
          </a:bodyPr>
          <a:lstStyle/>
          <a:p>
            <a:pPr algn="ctr"/>
            <a:r>
              <a:rPr lang="en-US" altLang="zh-CN" sz="4800" dirty="0">
                <a:solidFill>
                  <a:srgbClr val="012FA8"/>
                </a:solidFill>
                <a:latin typeface="Impact" panose="020B0806030902050204" pitchFamily="34" charset="0"/>
                <a:ea typeface="SF Pro" pitchFamily="2" charset="0"/>
                <a:cs typeface="SF Pro" pitchFamily="2" charset="0"/>
                <a:sym typeface="+mn-lt"/>
              </a:rPr>
              <a:t>04</a:t>
            </a:r>
            <a:endParaRPr lang="zh-CN" altLang="en-US" sz="4800" dirty="0">
              <a:solidFill>
                <a:srgbClr val="012FA8"/>
              </a:solidFill>
              <a:latin typeface="Impact" panose="020B0806030902050204" pitchFamily="34" charset="0"/>
              <a:ea typeface="SF Pro" pitchFamily="2" charset="0"/>
              <a:cs typeface="SF Pro" pitchFamily="2" charset="0"/>
              <a:sym typeface="+mn-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73636" y="381009"/>
            <a:ext cx="9219614" cy="461665"/>
          </a:xfrm>
          <a:prstGeom prst="rect">
            <a:avLst/>
          </a:prstGeom>
          <a:noFill/>
        </p:spPr>
        <p:txBody>
          <a:bodyPr wrap="square" rtlCol="0">
            <a:spAutoFit/>
          </a:bodyPr>
          <a:lstStyle/>
          <a:p>
            <a:r>
              <a:rPr lang="en-US" altLang="zh-CN" sz="2400" b="1" dirty="0">
                <a:latin typeface="黑体" panose="02010609060101010101" pitchFamily="49" charset="-122"/>
                <a:ea typeface="黑体" panose="02010609060101010101" pitchFamily="49" charset="-122"/>
                <a:cs typeface="Lantinghei SC Demibold" panose="02000000000000000000" charset="-122"/>
              </a:rPr>
              <a:t>RVLAB</a:t>
            </a:r>
            <a:endParaRPr lang="zh-CN" altLang="en-US" sz="2400" b="1" dirty="0">
              <a:latin typeface="黑体" panose="02010609060101010101" pitchFamily="49" charset="-122"/>
              <a:ea typeface="黑体" panose="02010609060101010101" pitchFamily="49" charset="-122"/>
              <a:cs typeface="Lantinghei SC Demibold" panose="02000000000000000000" charset="-122"/>
            </a:endParaRPr>
          </a:p>
        </p:txBody>
      </p:sp>
      <p:sp>
        <p:nvSpPr>
          <p:cNvPr id="4" name="文本框 3"/>
          <p:cNvSpPr txBox="1"/>
          <p:nvPr/>
        </p:nvSpPr>
        <p:spPr>
          <a:xfrm>
            <a:off x="8529145" y="-1623848"/>
            <a:ext cx="184731" cy="369332"/>
          </a:xfrm>
          <a:prstGeom prst="rect">
            <a:avLst/>
          </a:prstGeom>
          <a:noFill/>
        </p:spPr>
        <p:txBody>
          <a:bodyPr wrap="none" rtlCol="0">
            <a:spAutoFit/>
          </a:bodyPr>
          <a:lstStyle/>
          <a:p>
            <a:endParaRPr kumimoji="1" lang="zh-CN" altLang="en-US" dirty="0"/>
          </a:p>
        </p:txBody>
      </p:sp>
      <p:sp>
        <p:nvSpPr>
          <p:cNvPr id="29" name="梯形 28"/>
          <p:cNvSpPr/>
          <p:nvPr/>
        </p:nvSpPr>
        <p:spPr>
          <a:xfrm rot="5400000">
            <a:off x="-189430" y="527930"/>
            <a:ext cx="538358" cy="159498"/>
          </a:xfrm>
          <a:prstGeom prst="trapezoid">
            <a:avLst/>
          </a:prstGeom>
          <a:solidFill>
            <a:srgbClr val="012F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6583718" y="7051880"/>
            <a:ext cx="4632878" cy="24622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dirty="0">
                <a:latin typeface="宋体" panose="02010600030101010101" pitchFamily="2" charset="-122"/>
                <a:ea typeface="宋体" panose="02010600030101010101" pitchFamily="2" charset="-122"/>
              </a:rPr>
              <a:t>详见 </a:t>
            </a:r>
            <a:r>
              <a:rPr lang="en-US" altLang="zh-CN" sz="1000" dirty="0">
                <a:latin typeface="宋体" panose="02010600030101010101" pitchFamily="2" charset="-122"/>
                <a:ea typeface="宋体" panose="02010600030101010101" pitchFamily="2" charset="-122"/>
              </a:rPr>
              <a:t>https://github.com/YunxiangLuo/testing/blob/main/rvlab/README.md</a:t>
            </a:r>
            <a:endParaRPr lang="zh-CN" altLang="en-US" sz="1000" dirty="0">
              <a:latin typeface="宋体" panose="02010600030101010101" pitchFamily="2" charset="-122"/>
              <a:ea typeface="宋体" panose="02010600030101010101" pitchFamily="2" charset="-122"/>
            </a:endParaRPr>
          </a:p>
        </p:txBody>
      </p:sp>
      <p:pic>
        <p:nvPicPr>
          <p:cNvPr id="13" name="Picture 2"/>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28318"/>
          <a:stretch>
            <a:fillRect/>
          </a:stretch>
        </p:blipFill>
        <p:spPr bwMode="auto">
          <a:xfrm>
            <a:off x="1042303" y="2804752"/>
            <a:ext cx="3226457" cy="1732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8"/>
          <p:cNvPicPr/>
          <p:nvPr/>
        </p:nvPicPr>
        <p:blipFill>
          <a:blip r:embed="rId2"/>
          <a:stretch>
            <a:fillRect/>
          </a:stretch>
        </p:blipFill>
        <p:spPr>
          <a:xfrm>
            <a:off x="1042302" y="4546684"/>
            <a:ext cx="3226458" cy="2281873"/>
          </a:xfrm>
          <a:prstGeom prst="rect">
            <a:avLst/>
          </a:prstGeom>
        </p:spPr>
      </p:pic>
      <p:sp>
        <p:nvSpPr>
          <p:cNvPr id="21" name="TextBox 15"/>
          <p:cNvSpPr txBox="1"/>
          <p:nvPr/>
        </p:nvSpPr>
        <p:spPr>
          <a:xfrm>
            <a:off x="2253015" y="2068674"/>
            <a:ext cx="963725"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rgbClr val="0053FA"/>
                </a:solidFill>
                <a:latin typeface="宋体" panose="02010600030101010101" pitchFamily="2" charset="-122"/>
                <a:ea typeface="宋体" panose="02010600030101010101" pitchFamily="2" charset="-122"/>
              </a:rPr>
              <a:t>Server</a:t>
            </a:r>
            <a:endParaRPr lang="zh-CN" altLang="en-US" sz="2000" b="1" dirty="0">
              <a:solidFill>
                <a:srgbClr val="0053FA"/>
              </a:solidFill>
              <a:latin typeface="宋体" panose="02010600030101010101" pitchFamily="2" charset="-122"/>
              <a:ea typeface="宋体" panose="02010600030101010101" pitchFamily="2" charset="-122"/>
            </a:endParaRPr>
          </a:p>
        </p:txBody>
      </p:sp>
      <p:sp>
        <p:nvSpPr>
          <p:cNvPr id="22" name="TextBox 23"/>
          <p:cNvSpPr txBox="1"/>
          <p:nvPr/>
        </p:nvSpPr>
        <p:spPr>
          <a:xfrm>
            <a:off x="9294115" y="1843998"/>
            <a:ext cx="963725"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rgbClr val="00B050"/>
                </a:solidFill>
                <a:latin typeface="宋体" panose="02010600030101010101" pitchFamily="2" charset="-122"/>
                <a:ea typeface="宋体" panose="02010600030101010101" pitchFamily="2" charset="-122"/>
              </a:rPr>
              <a:t>Client</a:t>
            </a:r>
            <a:endParaRPr lang="en-US" altLang="zh-CN" sz="2000" b="1" dirty="0">
              <a:solidFill>
                <a:srgbClr val="00B050"/>
              </a:solidFill>
              <a:latin typeface="宋体" panose="02010600030101010101" pitchFamily="2" charset="-122"/>
              <a:ea typeface="宋体" panose="02010600030101010101" pitchFamily="2" charset="-122"/>
            </a:endParaRPr>
          </a:p>
        </p:txBody>
      </p:sp>
      <p:grpSp>
        <p:nvGrpSpPr>
          <p:cNvPr id="23" name="组合 22"/>
          <p:cNvGrpSpPr/>
          <p:nvPr/>
        </p:nvGrpSpPr>
        <p:grpSpPr>
          <a:xfrm>
            <a:off x="8388393" y="2319154"/>
            <a:ext cx="2446556" cy="4548094"/>
            <a:chOff x="4770012" y="1815397"/>
            <a:chExt cx="2446556" cy="4548094"/>
          </a:xfrm>
        </p:grpSpPr>
        <p:pic>
          <p:nvPicPr>
            <p:cNvPr id="4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41989" b="29094"/>
            <a:stretch>
              <a:fillRect/>
            </a:stretch>
          </p:blipFill>
          <p:spPr bwMode="auto">
            <a:xfrm>
              <a:off x="4770014" y="1815397"/>
              <a:ext cx="2445848" cy="1681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70013" y="3549466"/>
              <a:ext cx="2446555" cy="1376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70012" y="4987703"/>
              <a:ext cx="2445849" cy="1375788"/>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左右箭头 36"/>
          <p:cNvSpPr/>
          <p:nvPr/>
        </p:nvSpPr>
        <p:spPr>
          <a:xfrm>
            <a:off x="4580882" y="2666495"/>
            <a:ext cx="3384540" cy="206319"/>
          </a:xfrm>
          <a:prstGeom prst="leftRightArrow">
            <a:avLst/>
          </a:prstGeom>
          <a:solidFill>
            <a:srgbClr val="599CD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dirty="0">
              <a:solidFill>
                <a:schemeClr val="tx1"/>
              </a:solidFill>
              <a:latin typeface="宋体" panose="02010600030101010101" pitchFamily="2" charset="-122"/>
              <a:ea typeface="宋体" panose="02010600030101010101" pitchFamily="2" charset="-122"/>
            </a:endParaRPr>
          </a:p>
        </p:txBody>
      </p:sp>
      <p:sp>
        <p:nvSpPr>
          <p:cNvPr id="25" name="TextBox 23"/>
          <p:cNvSpPr txBox="1"/>
          <p:nvPr/>
        </p:nvSpPr>
        <p:spPr>
          <a:xfrm>
            <a:off x="5742516" y="2228498"/>
            <a:ext cx="1172116" cy="30777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dirty="0">
                <a:solidFill>
                  <a:srgbClr val="080808"/>
                </a:solidFill>
                <a:latin typeface="宋体" panose="02010600030101010101" pitchFamily="2" charset="-122"/>
                <a:ea typeface="宋体" panose="02010600030101010101" pitchFamily="2" charset="-122"/>
              </a:rPr>
              <a:t>VNC</a:t>
            </a:r>
            <a:r>
              <a:rPr lang="zh-CN" altLang="en-US" sz="1400" dirty="0">
                <a:solidFill>
                  <a:srgbClr val="080808"/>
                </a:solidFill>
                <a:latin typeface="宋体" panose="02010600030101010101" pitchFamily="2" charset="-122"/>
                <a:ea typeface="宋体" panose="02010600030101010101" pitchFamily="2" charset="-122"/>
              </a:rPr>
              <a:t>远程访问</a:t>
            </a:r>
            <a:endParaRPr lang="zh-CN" altLang="en-US" sz="1400" dirty="0">
              <a:solidFill>
                <a:srgbClr val="080808"/>
              </a:solidFill>
              <a:latin typeface="宋体" panose="02010600030101010101" pitchFamily="2" charset="-122"/>
              <a:ea typeface="宋体" panose="02010600030101010101" pitchFamily="2" charset="-122"/>
            </a:endParaRPr>
          </a:p>
        </p:txBody>
      </p:sp>
      <p:sp>
        <p:nvSpPr>
          <p:cNvPr id="26" name="矩形 25"/>
          <p:cNvSpPr/>
          <p:nvPr/>
        </p:nvSpPr>
        <p:spPr>
          <a:xfrm>
            <a:off x="4967480" y="3061626"/>
            <a:ext cx="2997942" cy="5232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latin typeface="宋体" panose="02010600030101010101" pitchFamily="2" charset="-122"/>
                <a:ea typeface="宋体" panose="02010600030101010101" pitchFamily="2" charset="-122"/>
              </a:rPr>
              <a:t>申请并获取</a:t>
            </a:r>
            <a:r>
              <a:rPr lang="en-US" altLang="zh-CN" sz="1400" dirty="0" err="1">
                <a:latin typeface="宋体" panose="02010600030101010101" pitchFamily="2" charset="-122"/>
                <a:ea typeface="宋体" panose="02010600030101010101" pitchFamily="2" charset="-122"/>
              </a:rPr>
              <a:t>RVLab</a:t>
            </a:r>
            <a:r>
              <a:rPr lang="en-US" altLang="zh-CN" sz="1400" dirty="0">
                <a:latin typeface="宋体" panose="02010600030101010101" pitchFamily="2" charset="-122"/>
                <a:ea typeface="宋体" panose="02010600030101010101" pitchFamily="2" charset="-122"/>
              </a:rPr>
              <a:t> </a:t>
            </a:r>
            <a:r>
              <a:rPr lang="en-US" altLang="zh-CN" sz="1400" dirty="0" err="1">
                <a:latin typeface="宋体" panose="02010600030101010101" pitchFamily="2" charset="-122"/>
                <a:ea typeface="宋体" panose="02010600030101010101" pitchFamily="2" charset="-122"/>
              </a:rPr>
              <a:t>vnc</a:t>
            </a:r>
            <a:r>
              <a:rPr lang="zh-CN" altLang="en-US" sz="1400" dirty="0">
                <a:latin typeface="宋体" panose="02010600030101010101" pitchFamily="2" charset="-122"/>
                <a:ea typeface="宋体" panose="02010600030101010101" pitchFamily="2" charset="-122"/>
              </a:rPr>
              <a:t>配置信息和</a:t>
            </a:r>
            <a:r>
              <a:rPr lang="en-US" altLang="zh-CN" sz="1400" dirty="0">
                <a:latin typeface="宋体" panose="02010600030101010101" pitchFamily="2" charset="-122"/>
                <a:ea typeface="宋体" panose="02010600030101010101" pitchFamily="2" charset="-122"/>
              </a:rPr>
              <a:t>RISC-V </a:t>
            </a:r>
            <a:r>
              <a:rPr lang="en-US" altLang="zh-CN" sz="1400" dirty="0" err="1">
                <a:latin typeface="宋体" panose="02010600030101010101" pitchFamily="2" charset="-122"/>
                <a:ea typeface="宋体" panose="02010600030101010101" pitchFamily="2" charset="-122"/>
              </a:rPr>
              <a:t>openEuler</a:t>
            </a:r>
            <a:r>
              <a:rPr lang="zh-CN" altLang="en-US" sz="1400" dirty="0">
                <a:latin typeface="宋体" panose="02010600030101010101" pitchFamily="2" charset="-122"/>
                <a:ea typeface="宋体" panose="02010600030101010101" pitchFamily="2" charset="-122"/>
              </a:rPr>
              <a:t>账号</a:t>
            </a:r>
            <a:endParaRPr lang="zh-CN" altLang="en-US" sz="1400" dirty="0">
              <a:latin typeface="宋体" panose="02010600030101010101" pitchFamily="2" charset="-122"/>
              <a:ea typeface="宋体" panose="02010600030101010101" pitchFamily="2" charset="-122"/>
            </a:endParaRPr>
          </a:p>
        </p:txBody>
      </p:sp>
      <p:sp>
        <p:nvSpPr>
          <p:cNvPr id="27" name="iṩļïḑê"/>
          <p:cNvSpPr txBox="1"/>
          <p:nvPr/>
        </p:nvSpPr>
        <p:spPr>
          <a:xfrm>
            <a:off x="4652740" y="3203771"/>
            <a:ext cx="242882" cy="233996"/>
          </a:xfrm>
          <a:prstGeom prst="ellipse">
            <a:avLst/>
          </a:prstGeom>
          <a:solidFill>
            <a:schemeClr val="accent1"/>
          </a:solidFill>
        </p:spPr>
        <p:txBody>
          <a:bodyPr wrap="none" lIns="108000" tIns="108000" rIns="108000" bIns="108000" rtlCol="0" anchor="ctr" anchorCtr="0">
            <a:noAutofit/>
          </a:bodyPr>
          <a:lstStyle>
            <a:defPPr>
              <a:defRPr lang="zh-CN"/>
            </a:defPPr>
            <a:lvl1pPr algn="ctr">
              <a:defRPr kumimoji="1" sz="2000" b="1">
                <a:solidFill>
                  <a:srgbClr val="FFFFFF"/>
                </a:solidFill>
              </a:defRPr>
            </a:lvl1pPr>
          </a:lstStyle>
          <a:p>
            <a:r>
              <a:rPr lang="en-US" altLang="zh-CN" sz="1000" dirty="0">
                <a:latin typeface="Cambria" panose="02040503050406030204" pitchFamily="18" charset="0"/>
                <a:ea typeface="Cambria" panose="02040503050406030204" pitchFamily="18" charset="0"/>
              </a:rPr>
              <a:t>01</a:t>
            </a:r>
            <a:endParaRPr lang="zh-CN" altLang="en-US" sz="1000" dirty="0">
              <a:latin typeface="Cambria" panose="02040503050406030204" pitchFamily="18" charset="0"/>
              <a:ea typeface="宋体" panose="02010600030101010101" pitchFamily="2" charset="-122"/>
            </a:endParaRPr>
          </a:p>
        </p:txBody>
      </p:sp>
      <p:sp>
        <p:nvSpPr>
          <p:cNvPr id="28" name="矩形 27"/>
          <p:cNvSpPr/>
          <p:nvPr/>
        </p:nvSpPr>
        <p:spPr>
          <a:xfrm>
            <a:off x="4967480" y="3717569"/>
            <a:ext cx="2997942"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latin typeface="宋体" panose="02010600030101010101" pitchFamily="2" charset="-122"/>
                <a:ea typeface="宋体" panose="02010600030101010101" pitchFamily="2" charset="-122"/>
              </a:rPr>
              <a:t>本地安装</a:t>
            </a:r>
            <a:r>
              <a:rPr lang="en-US" altLang="zh-CN" sz="1400" dirty="0" err="1">
                <a:latin typeface="宋体" panose="02010600030101010101" pitchFamily="2" charset="-122"/>
                <a:ea typeface="宋体" panose="02010600030101010101" pitchFamily="2" charset="-122"/>
              </a:rPr>
              <a:t>vnc</a:t>
            </a:r>
            <a:r>
              <a:rPr lang="zh-CN" altLang="en-US" sz="1400" dirty="0">
                <a:latin typeface="宋体" panose="02010600030101010101" pitchFamily="2" charset="-122"/>
                <a:ea typeface="宋体" panose="02010600030101010101" pitchFamily="2" charset="-122"/>
              </a:rPr>
              <a:t>客户端</a:t>
            </a:r>
            <a:endParaRPr lang="zh-CN" altLang="en-US" sz="1400" dirty="0">
              <a:latin typeface="宋体" panose="02010600030101010101" pitchFamily="2" charset="-122"/>
              <a:ea typeface="宋体" panose="02010600030101010101" pitchFamily="2" charset="-122"/>
            </a:endParaRPr>
          </a:p>
        </p:txBody>
      </p:sp>
      <p:sp>
        <p:nvSpPr>
          <p:cNvPr id="30" name="iṩļïḑê"/>
          <p:cNvSpPr txBox="1"/>
          <p:nvPr/>
        </p:nvSpPr>
        <p:spPr>
          <a:xfrm>
            <a:off x="4652740" y="3729058"/>
            <a:ext cx="242882" cy="233996"/>
          </a:xfrm>
          <a:prstGeom prst="ellipse">
            <a:avLst/>
          </a:prstGeom>
          <a:solidFill>
            <a:schemeClr val="accent1"/>
          </a:solidFill>
        </p:spPr>
        <p:txBody>
          <a:bodyPr wrap="none" lIns="108000" tIns="108000" rIns="108000" bIns="108000" rtlCol="0" anchor="ctr" anchorCtr="0">
            <a:noAutofit/>
          </a:bodyPr>
          <a:lstStyle>
            <a:defPPr>
              <a:defRPr lang="zh-CN"/>
            </a:defPPr>
            <a:lvl1pPr algn="ctr">
              <a:defRPr kumimoji="1" sz="2000" b="1">
                <a:solidFill>
                  <a:srgbClr val="FFFFFF"/>
                </a:solidFill>
              </a:defRPr>
            </a:lvl1pPr>
          </a:lstStyle>
          <a:p>
            <a:r>
              <a:rPr lang="en-US" altLang="zh-CN" sz="1000" dirty="0">
                <a:latin typeface="Cambria" panose="02040503050406030204" pitchFamily="18" charset="0"/>
                <a:ea typeface="Cambria" panose="02040503050406030204" pitchFamily="18" charset="0"/>
              </a:rPr>
              <a:t>02</a:t>
            </a:r>
            <a:endParaRPr lang="zh-CN" altLang="en-US" sz="1000" dirty="0">
              <a:latin typeface="Cambria" panose="02040503050406030204" pitchFamily="18" charset="0"/>
              <a:ea typeface="宋体" panose="02010600030101010101" pitchFamily="2" charset="-122"/>
            </a:endParaRPr>
          </a:p>
        </p:txBody>
      </p:sp>
      <p:sp>
        <p:nvSpPr>
          <p:cNvPr id="31" name="矩形 30"/>
          <p:cNvSpPr/>
          <p:nvPr/>
        </p:nvSpPr>
        <p:spPr>
          <a:xfrm>
            <a:off x="4967480" y="4243313"/>
            <a:ext cx="2997942"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latin typeface="宋体" panose="02010600030101010101" pitchFamily="2" charset="-122"/>
                <a:ea typeface="宋体" panose="02010600030101010101" pitchFamily="2" charset="-122"/>
              </a:rPr>
              <a:t>创建端口映射</a:t>
            </a:r>
            <a:endParaRPr lang="zh-CN" altLang="en-US" sz="1400" dirty="0">
              <a:latin typeface="宋体" panose="02010600030101010101" pitchFamily="2" charset="-122"/>
              <a:ea typeface="宋体" panose="02010600030101010101" pitchFamily="2" charset="-122"/>
            </a:endParaRPr>
          </a:p>
        </p:txBody>
      </p:sp>
      <p:sp>
        <p:nvSpPr>
          <p:cNvPr id="32" name="iṩļïḑê"/>
          <p:cNvSpPr txBox="1"/>
          <p:nvPr/>
        </p:nvSpPr>
        <p:spPr>
          <a:xfrm>
            <a:off x="4652740" y="4254802"/>
            <a:ext cx="242882" cy="233996"/>
          </a:xfrm>
          <a:prstGeom prst="ellipse">
            <a:avLst/>
          </a:prstGeom>
          <a:solidFill>
            <a:schemeClr val="accent1"/>
          </a:solidFill>
        </p:spPr>
        <p:txBody>
          <a:bodyPr wrap="none" lIns="108000" tIns="108000" rIns="108000" bIns="108000" rtlCol="0" anchor="ctr" anchorCtr="0">
            <a:noAutofit/>
          </a:bodyPr>
          <a:lstStyle>
            <a:defPPr>
              <a:defRPr lang="zh-CN"/>
            </a:defPPr>
            <a:lvl1pPr algn="ctr">
              <a:defRPr kumimoji="1" sz="2000" b="1">
                <a:solidFill>
                  <a:srgbClr val="FFFFFF"/>
                </a:solidFill>
              </a:defRPr>
            </a:lvl1pPr>
          </a:lstStyle>
          <a:p>
            <a:r>
              <a:rPr lang="en-US" altLang="zh-CN" sz="1000" dirty="0">
                <a:latin typeface="Cambria" panose="02040503050406030204" pitchFamily="18" charset="0"/>
                <a:ea typeface="Cambria" panose="02040503050406030204" pitchFamily="18" charset="0"/>
              </a:rPr>
              <a:t>03</a:t>
            </a:r>
            <a:endParaRPr lang="zh-CN" altLang="en-US" sz="1000" dirty="0">
              <a:latin typeface="Cambria" panose="02040503050406030204" pitchFamily="18" charset="0"/>
              <a:ea typeface="宋体" panose="02010600030101010101" pitchFamily="2" charset="-122"/>
            </a:endParaRPr>
          </a:p>
        </p:txBody>
      </p:sp>
      <p:sp>
        <p:nvSpPr>
          <p:cNvPr id="33" name="矩形 32"/>
          <p:cNvSpPr/>
          <p:nvPr/>
        </p:nvSpPr>
        <p:spPr>
          <a:xfrm>
            <a:off x="4967480" y="4797976"/>
            <a:ext cx="2997942"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latin typeface="宋体" panose="02010600030101010101" pitchFamily="2" charset="-122"/>
                <a:ea typeface="宋体" panose="02010600030101010101" pitchFamily="2" charset="-122"/>
              </a:rPr>
              <a:t>启动</a:t>
            </a:r>
            <a:r>
              <a:rPr lang="en-US" altLang="zh-CN" sz="1400" dirty="0" err="1">
                <a:latin typeface="宋体" panose="02010600030101010101" pitchFamily="2" charset="-122"/>
                <a:ea typeface="宋体" panose="02010600030101010101" pitchFamily="2" charset="-122"/>
              </a:rPr>
              <a:t>vnc</a:t>
            </a:r>
            <a:r>
              <a:rPr lang="zh-CN" altLang="en-US" sz="1400" dirty="0">
                <a:latin typeface="宋体" panose="02010600030101010101" pitchFamily="2" charset="-122"/>
                <a:ea typeface="宋体" panose="02010600030101010101" pitchFamily="2" charset="-122"/>
              </a:rPr>
              <a:t>客户端并填写地址和端口</a:t>
            </a:r>
            <a:endParaRPr lang="zh-CN" altLang="en-US" sz="1400" dirty="0">
              <a:latin typeface="宋体" panose="02010600030101010101" pitchFamily="2" charset="-122"/>
              <a:ea typeface="宋体" panose="02010600030101010101" pitchFamily="2" charset="-122"/>
            </a:endParaRPr>
          </a:p>
        </p:txBody>
      </p:sp>
      <p:sp>
        <p:nvSpPr>
          <p:cNvPr id="34" name="iṩļïḑê"/>
          <p:cNvSpPr txBox="1"/>
          <p:nvPr/>
        </p:nvSpPr>
        <p:spPr>
          <a:xfrm>
            <a:off x="4652740" y="4809465"/>
            <a:ext cx="242882" cy="233996"/>
          </a:xfrm>
          <a:prstGeom prst="ellipse">
            <a:avLst/>
          </a:prstGeom>
          <a:solidFill>
            <a:schemeClr val="accent1"/>
          </a:solidFill>
        </p:spPr>
        <p:txBody>
          <a:bodyPr wrap="none" lIns="108000" tIns="108000" rIns="108000" bIns="108000" rtlCol="0" anchor="ctr" anchorCtr="0">
            <a:noAutofit/>
          </a:bodyPr>
          <a:lstStyle>
            <a:defPPr>
              <a:defRPr lang="zh-CN"/>
            </a:defPPr>
            <a:lvl1pPr algn="ctr">
              <a:defRPr kumimoji="1" sz="2000" b="1">
                <a:solidFill>
                  <a:srgbClr val="FFFFFF"/>
                </a:solidFill>
              </a:defRPr>
            </a:lvl1pPr>
          </a:lstStyle>
          <a:p>
            <a:r>
              <a:rPr lang="en-US" altLang="zh-CN" sz="1000" dirty="0">
                <a:latin typeface="Cambria" panose="02040503050406030204" pitchFamily="18" charset="0"/>
                <a:ea typeface="Cambria" panose="02040503050406030204" pitchFamily="18" charset="0"/>
              </a:rPr>
              <a:t>04</a:t>
            </a:r>
            <a:endParaRPr lang="zh-CN" altLang="en-US" sz="1000" dirty="0">
              <a:latin typeface="Cambria" panose="02040503050406030204" pitchFamily="18" charset="0"/>
              <a:ea typeface="宋体" panose="02010600030101010101" pitchFamily="2" charset="-122"/>
            </a:endParaRPr>
          </a:p>
        </p:txBody>
      </p:sp>
      <p:sp>
        <p:nvSpPr>
          <p:cNvPr id="35" name="矩形 34"/>
          <p:cNvSpPr/>
          <p:nvPr/>
        </p:nvSpPr>
        <p:spPr>
          <a:xfrm>
            <a:off x="4967480" y="5340960"/>
            <a:ext cx="2997942"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latin typeface="宋体" panose="02010600030101010101" pitchFamily="2" charset="-122"/>
                <a:ea typeface="宋体" panose="02010600030101010101" pitchFamily="2" charset="-122"/>
              </a:rPr>
              <a:t>输入</a:t>
            </a:r>
            <a:r>
              <a:rPr lang="en-US" altLang="zh-CN" sz="1400" dirty="0" err="1">
                <a:latin typeface="宋体" panose="02010600030101010101" pitchFamily="2" charset="-122"/>
                <a:ea typeface="宋体" panose="02010600030101010101" pitchFamily="2" charset="-122"/>
              </a:rPr>
              <a:t>vnc</a:t>
            </a:r>
            <a:r>
              <a:rPr lang="zh-CN" altLang="en-US" sz="1400" dirty="0">
                <a:latin typeface="宋体" panose="02010600030101010101" pitchFamily="2" charset="-122"/>
                <a:ea typeface="宋体" panose="02010600030101010101" pitchFamily="2" charset="-122"/>
              </a:rPr>
              <a:t>密码</a:t>
            </a:r>
            <a:endParaRPr lang="zh-CN" altLang="en-US" sz="1400" dirty="0">
              <a:latin typeface="宋体" panose="02010600030101010101" pitchFamily="2" charset="-122"/>
              <a:ea typeface="宋体" panose="02010600030101010101" pitchFamily="2" charset="-122"/>
            </a:endParaRPr>
          </a:p>
        </p:txBody>
      </p:sp>
      <p:sp>
        <p:nvSpPr>
          <p:cNvPr id="36" name="iṩļïḑê"/>
          <p:cNvSpPr txBox="1"/>
          <p:nvPr/>
        </p:nvSpPr>
        <p:spPr>
          <a:xfrm>
            <a:off x="4652740" y="5352449"/>
            <a:ext cx="242882" cy="233996"/>
          </a:xfrm>
          <a:prstGeom prst="ellipse">
            <a:avLst/>
          </a:prstGeom>
          <a:solidFill>
            <a:schemeClr val="accent1"/>
          </a:solidFill>
        </p:spPr>
        <p:txBody>
          <a:bodyPr wrap="none" lIns="108000" tIns="108000" rIns="108000" bIns="108000" rtlCol="0" anchor="ctr" anchorCtr="0">
            <a:noAutofit/>
          </a:bodyPr>
          <a:lstStyle>
            <a:defPPr>
              <a:defRPr lang="zh-CN"/>
            </a:defPPr>
            <a:lvl1pPr algn="ctr">
              <a:defRPr kumimoji="1" sz="2000" b="1">
                <a:solidFill>
                  <a:srgbClr val="FFFFFF"/>
                </a:solidFill>
              </a:defRPr>
            </a:lvl1pPr>
          </a:lstStyle>
          <a:p>
            <a:r>
              <a:rPr lang="en-US" altLang="zh-CN" sz="1000" dirty="0">
                <a:latin typeface="Cambria" panose="02040503050406030204" pitchFamily="18" charset="0"/>
                <a:ea typeface="Cambria" panose="02040503050406030204" pitchFamily="18" charset="0"/>
              </a:rPr>
              <a:t>05</a:t>
            </a:r>
            <a:endParaRPr lang="zh-CN" altLang="en-US" sz="1000" dirty="0">
              <a:latin typeface="Cambria" panose="02040503050406030204" pitchFamily="18" charset="0"/>
              <a:ea typeface="宋体" panose="02010600030101010101" pitchFamily="2" charset="-122"/>
            </a:endParaRPr>
          </a:p>
        </p:txBody>
      </p:sp>
      <p:sp>
        <p:nvSpPr>
          <p:cNvPr id="37" name="矩形 36"/>
          <p:cNvSpPr/>
          <p:nvPr/>
        </p:nvSpPr>
        <p:spPr>
          <a:xfrm>
            <a:off x="4967480" y="5882562"/>
            <a:ext cx="2997942"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latin typeface="宋体" panose="02010600030101010101" pitchFamily="2" charset="-122"/>
                <a:ea typeface="宋体" panose="02010600030101010101" pitchFamily="2" charset="-122"/>
              </a:rPr>
              <a:t>输入</a:t>
            </a:r>
            <a:r>
              <a:rPr lang="en-US" altLang="zh-CN" sz="1400" dirty="0" err="1">
                <a:latin typeface="宋体" panose="02010600030101010101" pitchFamily="2" charset="-122"/>
                <a:ea typeface="宋体" panose="02010600030101010101" pitchFamily="2" charset="-122"/>
              </a:rPr>
              <a:t>openEuler</a:t>
            </a:r>
            <a:r>
              <a:rPr lang="zh-CN" altLang="en-US" sz="1400" dirty="0">
                <a:latin typeface="宋体" panose="02010600030101010101" pitchFamily="2" charset="-122"/>
                <a:ea typeface="宋体" panose="02010600030101010101" pitchFamily="2" charset="-122"/>
              </a:rPr>
              <a:t>用户名和密码</a:t>
            </a:r>
            <a:endParaRPr lang="zh-CN" altLang="en-US" sz="1400" dirty="0">
              <a:latin typeface="宋体" panose="02010600030101010101" pitchFamily="2" charset="-122"/>
              <a:ea typeface="宋体" panose="02010600030101010101" pitchFamily="2" charset="-122"/>
            </a:endParaRPr>
          </a:p>
        </p:txBody>
      </p:sp>
      <p:sp>
        <p:nvSpPr>
          <p:cNvPr id="38" name="iṩļïḑê"/>
          <p:cNvSpPr txBox="1"/>
          <p:nvPr/>
        </p:nvSpPr>
        <p:spPr>
          <a:xfrm>
            <a:off x="4652740" y="5894051"/>
            <a:ext cx="242882" cy="233996"/>
          </a:xfrm>
          <a:prstGeom prst="ellipse">
            <a:avLst/>
          </a:prstGeom>
          <a:solidFill>
            <a:schemeClr val="accent1"/>
          </a:solidFill>
        </p:spPr>
        <p:txBody>
          <a:bodyPr wrap="none" lIns="108000" tIns="108000" rIns="108000" bIns="108000" rtlCol="0" anchor="ctr" anchorCtr="0">
            <a:noAutofit/>
          </a:bodyPr>
          <a:lstStyle>
            <a:defPPr>
              <a:defRPr lang="zh-CN"/>
            </a:defPPr>
            <a:lvl1pPr algn="ctr">
              <a:defRPr kumimoji="1" sz="2000" b="1">
                <a:solidFill>
                  <a:srgbClr val="FFFFFF"/>
                </a:solidFill>
              </a:defRPr>
            </a:lvl1pPr>
          </a:lstStyle>
          <a:p>
            <a:r>
              <a:rPr lang="en-US" altLang="zh-CN" sz="1000" dirty="0">
                <a:latin typeface="Cambria" panose="02040503050406030204" pitchFamily="18" charset="0"/>
                <a:ea typeface="Cambria" panose="02040503050406030204" pitchFamily="18" charset="0"/>
              </a:rPr>
              <a:t>06</a:t>
            </a:r>
            <a:endParaRPr lang="zh-CN" altLang="en-US" sz="1000" dirty="0">
              <a:latin typeface="Cambria" panose="02040503050406030204" pitchFamily="18" charset="0"/>
              <a:ea typeface="宋体" panose="02010600030101010101" pitchFamily="2" charset="-122"/>
            </a:endParaRPr>
          </a:p>
        </p:txBody>
      </p:sp>
      <p:sp>
        <p:nvSpPr>
          <p:cNvPr id="39" name="矩形 38"/>
          <p:cNvSpPr/>
          <p:nvPr/>
        </p:nvSpPr>
        <p:spPr>
          <a:xfrm>
            <a:off x="4967480" y="6435583"/>
            <a:ext cx="2997942"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latin typeface="宋体" panose="02010600030101010101" pitchFamily="2" charset="-122"/>
                <a:ea typeface="宋体" panose="02010600030101010101" pitchFamily="2" charset="-122"/>
              </a:rPr>
              <a:t>进入</a:t>
            </a:r>
            <a:r>
              <a:rPr lang="en-US" altLang="zh-CN" sz="1400" dirty="0">
                <a:latin typeface="宋体" panose="02010600030101010101" pitchFamily="2" charset="-122"/>
                <a:ea typeface="宋体" panose="02010600030101010101" pitchFamily="2" charset="-122"/>
              </a:rPr>
              <a:t>OERV</a:t>
            </a:r>
            <a:r>
              <a:rPr lang="zh-CN" altLang="en-US" sz="1400" dirty="0">
                <a:latin typeface="宋体" panose="02010600030101010101" pitchFamily="2" charset="-122"/>
                <a:ea typeface="宋体" panose="02010600030101010101" pitchFamily="2" charset="-122"/>
              </a:rPr>
              <a:t>系统，开始调试</a:t>
            </a:r>
            <a:r>
              <a:rPr lang="en-US" altLang="zh-CN" sz="1400" dirty="0">
                <a:latin typeface="宋体" panose="02010600030101010101" pitchFamily="2" charset="-122"/>
                <a:ea typeface="宋体" panose="02010600030101010101" pitchFamily="2" charset="-122"/>
              </a:rPr>
              <a:t>/</a:t>
            </a:r>
            <a:r>
              <a:rPr lang="zh-CN" altLang="en-US" sz="1400" dirty="0">
                <a:latin typeface="宋体" panose="02010600030101010101" pitchFamily="2" charset="-122"/>
                <a:ea typeface="宋体" panose="02010600030101010101" pitchFamily="2" charset="-122"/>
              </a:rPr>
              <a:t>测试</a:t>
            </a:r>
            <a:endParaRPr lang="zh-CN" altLang="en-US" sz="1400" dirty="0">
              <a:latin typeface="宋体" panose="02010600030101010101" pitchFamily="2" charset="-122"/>
              <a:ea typeface="宋体" panose="02010600030101010101" pitchFamily="2" charset="-122"/>
            </a:endParaRPr>
          </a:p>
        </p:txBody>
      </p:sp>
      <p:sp>
        <p:nvSpPr>
          <p:cNvPr id="40" name="iṩļïḑê"/>
          <p:cNvSpPr txBox="1"/>
          <p:nvPr/>
        </p:nvSpPr>
        <p:spPr>
          <a:xfrm>
            <a:off x="4652740" y="6447072"/>
            <a:ext cx="242882" cy="233996"/>
          </a:xfrm>
          <a:prstGeom prst="ellipse">
            <a:avLst/>
          </a:prstGeom>
          <a:solidFill>
            <a:schemeClr val="accent1"/>
          </a:solidFill>
        </p:spPr>
        <p:txBody>
          <a:bodyPr wrap="none" lIns="108000" tIns="108000" rIns="108000" bIns="108000" rtlCol="0" anchor="ctr" anchorCtr="0">
            <a:noAutofit/>
          </a:bodyPr>
          <a:lstStyle>
            <a:defPPr>
              <a:defRPr lang="zh-CN"/>
            </a:defPPr>
            <a:lvl1pPr algn="ctr">
              <a:defRPr kumimoji="1" sz="2000" b="1">
                <a:solidFill>
                  <a:srgbClr val="FFFFFF"/>
                </a:solidFill>
              </a:defRPr>
            </a:lvl1pPr>
          </a:lstStyle>
          <a:p>
            <a:r>
              <a:rPr lang="en-US" altLang="zh-CN" sz="1000" dirty="0">
                <a:latin typeface="Cambria" panose="02040503050406030204" pitchFamily="18" charset="0"/>
                <a:ea typeface="Cambria" panose="02040503050406030204" pitchFamily="18" charset="0"/>
              </a:rPr>
              <a:t>07</a:t>
            </a:r>
            <a:endParaRPr lang="zh-CN" altLang="en-US" sz="1000" dirty="0">
              <a:latin typeface="Cambria" panose="02040503050406030204" pitchFamily="18" charset="0"/>
              <a:ea typeface="宋体" panose="02010600030101010101" pitchFamily="2" charset="-122"/>
            </a:endParaRPr>
          </a:p>
        </p:txBody>
      </p:sp>
      <p:sp>
        <p:nvSpPr>
          <p:cNvPr id="41" name="iṩļïḑê"/>
          <p:cNvSpPr txBox="1"/>
          <p:nvPr/>
        </p:nvSpPr>
        <p:spPr>
          <a:xfrm>
            <a:off x="10973714" y="3059192"/>
            <a:ext cx="242882" cy="233996"/>
          </a:xfrm>
          <a:prstGeom prst="ellipse">
            <a:avLst/>
          </a:prstGeom>
          <a:solidFill>
            <a:schemeClr val="accent1"/>
          </a:solidFill>
        </p:spPr>
        <p:txBody>
          <a:bodyPr wrap="none" lIns="108000" tIns="108000" rIns="108000" bIns="108000" rtlCol="0" anchor="ctr" anchorCtr="0">
            <a:noAutofit/>
          </a:bodyPr>
          <a:lstStyle>
            <a:defPPr>
              <a:defRPr lang="zh-CN"/>
            </a:defPPr>
            <a:lvl1pPr algn="ctr">
              <a:defRPr kumimoji="1" sz="2000" b="1">
                <a:solidFill>
                  <a:srgbClr val="FFFFFF"/>
                </a:solidFill>
              </a:defRPr>
            </a:lvl1pPr>
          </a:lstStyle>
          <a:p>
            <a:r>
              <a:rPr lang="en-US" altLang="zh-CN" sz="1000" dirty="0">
                <a:latin typeface="Cambria" panose="02040503050406030204" pitchFamily="18" charset="0"/>
                <a:ea typeface="Cambria" panose="02040503050406030204" pitchFamily="18" charset="0"/>
              </a:rPr>
              <a:t>05</a:t>
            </a:r>
            <a:endParaRPr lang="zh-CN" altLang="en-US" sz="1000" dirty="0">
              <a:latin typeface="Cambria" panose="02040503050406030204" pitchFamily="18" charset="0"/>
              <a:ea typeface="宋体" panose="02010600030101010101" pitchFamily="2" charset="-122"/>
            </a:endParaRPr>
          </a:p>
        </p:txBody>
      </p:sp>
      <p:sp>
        <p:nvSpPr>
          <p:cNvPr id="42" name="iṩļïḑê"/>
          <p:cNvSpPr txBox="1"/>
          <p:nvPr/>
        </p:nvSpPr>
        <p:spPr>
          <a:xfrm>
            <a:off x="10973714" y="4661664"/>
            <a:ext cx="242882" cy="233996"/>
          </a:xfrm>
          <a:prstGeom prst="ellipse">
            <a:avLst/>
          </a:prstGeom>
          <a:solidFill>
            <a:schemeClr val="accent1"/>
          </a:solidFill>
        </p:spPr>
        <p:txBody>
          <a:bodyPr wrap="none" lIns="108000" tIns="108000" rIns="108000" bIns="108000" rtlCol="0" anchor="ctr" anchorCtr="0">
            <a:noAutofit/>
          </a:bodyPr>
          <a:lstStyle>
            <a:defPPr>
              <a:defRPr lang="zh-CN"/>
            </a:defPPr>
            <a:lvl1pPr algn="ctr">
              <a:defRPr kumimoji="1" sz="2000" b="1">
                <a:solidFill>
                  <a:srgbClr val="FFFFFF"/>
                </a:solidFill>
              </a:defRPr>
            </a:lvl1pPr>
          </a:lstStyle>
          <a:p>
            <a:r>
              <a:rPr lang="en-US" altLang="zh-CN" sz="1000" dirty="0">
                <a:latin typeface="Cambria" panose="02040503050406030204" pitchFamily="18" charset="0"/>
                <a:ea typeface="Cambria" panose="02040503050406030204" pitchFamily="18" charset="0"/>
              </a:rPr>
              <a:t>06</a:t>
            </a:r>
            <a:endParaRPr lang="zh-CN" altLang="en-US" sz="1000" dirty="0">
              <a:latin typeface="Cambria" panose="02040503050406030204" pitchFamily="18" charset="0"/>
              <a:ea typeface="宋体" panose="02010600030101010101" pitchFamily="2" charset="-122"/>
            </a:endParaRPr>
          </a:p>
        </p:txBody>
      </p:sp>
      <p:sp>
        <p:nvSpPr>
          <p:cNvPr id="43" name="iṩļïḑê"/>
          <p:cNvSpPr txBox="1"/>
          <p:nvPr/>
        </p:nvSpPr>
        <p:spPr>
          <a:xfrm>
            <a:off x="10973714" y="6008261"/>
            <a:ext cx="242882" cy="233996"/>
          </a:xfrm>
          <a:prstGeom prst="ellipse">
            <a:avLst/>
          </a:prstGeom>
          <a:solidFill>
            <a:schemeClr val="accent1"/>
          </a:solidFill>
        </p:spPr>
        <p:txBody>
          <a:bodyPr wrap="none" lIns="108000" tIns="108000" rIns="108000" bIns="108000" rtlCol="0" anchor="ctr" anchorCtr="0">
            <a:noAutofit/>
          </a:bodyPr>
          <a:lstStyle>
            <a:defPPr>
              <a:defRPr lang="zh-CN"/>
            </a:defPPr>
            <a:lvl1pPr algn="ctr">
              <a:defRPr kumimoji="1" sz="2000" b="1">
                <a:solidFill>
                  <a:srgbClr val="FFFFFF"/>
                </a:solidFill>
              </a:defRPr>
            </a:lvl1pPr>
          </a:lstStyle>
          <a:p>
            <a:r>
              <a:rPr lang="en-US" altLang="zh-CN" sz="1000" dirty="0">
                <a:latin typeface="Cambria" panose="02040503050406030204" pitchFamily="18" charset="0"/>
                <a:ea typeface="Cambria" panose="02040503050406030204" pitchFamily="18" charset="0"/>
              </a:rPr>
              <a:t>07</a:t>
            </a:r>
            <a:endParaRPr lang="zh-CN" altLang="en-US" sz="1000" dirty="0">
              <a:latin typeface="Cambria" panose="02040503050406030204" pitchFamily="18" charset="0"/>
              <a:ea typeface="宋体" panose="02010600030101010101" pitchFamily="2" charset="-122"/>
            </a:endParaRPr>
          </a:p>
        </p:txBody>
      </p:sp>
      <p:sp>
        <p:nvSpPr>
          <p:cNvPr id="44" name="矩形 43"/>
          <p:cNvSpPr/>
          <p:nvPr/>
        </p:nvSpPr>
        <p:spPr>
          <a:xfrm>
            <a:off x="1038106" y="2464294"/>
            <a:ext cx="3230654" cy="547768"/>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latin typeface="Cambria" panose="02040503050406030204" pitchFamily="18" charset="0"/>
                <a:ea typeface="Cambria" panose="02040503050406030204" pitchFamily="18" charset="0"/>
              </a:rPr>
              <a:t>RISCV-Lab</a:t>
            </a:r>
            <a:endParaRPr lang="en-US" altLang="zh-CN" dirty="0">
              <a:latin typeface="Cambria" panose="02040503050406030204" pitchFamily="18" charset="0"/>
              <a:ea typeface="Cambria" panose="02040503050406030204" pitchFamily="18" charset="0"/>
            </a:endParaRPr>
          </a:p>
          <a:p>
            <a:pPr algn="ctr"/>
            <a:r>
              <a:rPr lang="zh-CN" altLang="en-US" sz="1200" dirty="0">
                <a:latin typeface="Cambria" panose="02040503050406030204" pitchFamily="18" charset="0"/>
              </a:rPr>
              <a:t>（</a:t>
            </a:r>
            <a:r>
              <a:rPr lang="en-US" altLang="zh-CN" sz="1200" dirty="0">
                <a:latin typeface="Cambria" panose="02040503050406030204" pitchFamily="18" charset="0"/>
                <a:ea typeface="Cambria" panose="02040503050406030204" pitchFamily="18" charset="0"/>
              </a:rPr>
              <a:t>unmatched</a:t>
            </a:r>
            <a:r>
              <a:rPr lang="zh-CN" altLang="en-US" sz="1200" dirty="0">
                <a:latin typeface="Cambria" panose="02040503050406030204" pitchFamily="18" charset="0"/>
              </a:rPr>
              <a:t>、</a:t>
            </a:r>
            <a:r>
              <a:rPr lang="en-US" altLang="zh-CN" sz="1200" dirty="0">
                <a:latin typeface="Cambria" panose="02040503050406030204" pitchFamily="18" charset="0"/>
                <a:ea typeface="Cambria" panose="02040503050406030204" pitchFamily="18" charset="0"/>
              </a:rPr>
              <a:t>D1</a:t>
            </a:r>
            <a:r>
              <a:rPr lang="zh-CN" altLang="en-US" sz="1200" dirty="0">
                <a:latin typeface="Cambria" panose="02040503050406030204" pitchFamily="18" charset="0"/>
              </a:rPr>
              <a:t>）</a:t>
            </a:r>
            <a:endParaRPr lang="zh-CN" altLang="en-US" sz="1200" dirty="0">
              <a:latin typeface="Cambria" panose="02040503050406030204" pitchFamily="18" charset="0"/>
            </a:endParaRPr>
          </a:p>
        </p:txBody>
      </p:sp>
      <p:sp>
        <p:nvSpPr>
          <p:cNvPr id="48" name="文本框 47"/>
          <p:cNvSpPr txBox="1"/>
          <p:nvPr/>
        </p:nvSpPr>
        <p:spPr>
          <a:xfrm>
            <a:off x="601227" y="1318977"/>
            <a:ext cx="9013036" cy="864339"/>
          </a:xfrm>
          <a:prstGeom prst="rect">
            <a:avLst/>
          </a:prstGeom>
          <a:noFill/>
        </p:spPr>
        <p:txBody>
          <a:bodyPr wrap="square">
            <a:spAutoFit/>
          </a:bodyPr>
          <a:lstStyle/>
          <a:p>
            <a:pPr marL="285750" lvl="1" indent="-285750">
              <a:spcBef>
                <a:spcPts val="1715"/>
              </a:spcBef>
              <a:buSzPct val="75000"/>
              <a:buFont typeface="Arial" panose="020B0604020202020204" pitchFamily="34" charset="0"/>
              <a:buChar char="•"/>
            </a:pPr>
            <a:r>
              <a:rPr lang="zh-CN" altLang="en-US" dirty="0">
                <a:solidFill>
                  <a:srgbClr val="080808"/>
                </a:solidFill>
                <a:latin typeface="宋体" panose="02010600030101010101" pitchFamily="2" charset="-122"/>
                <a:ea typeface="宋体" panose="02010600030101010101" pitchFamily="2" charset="-122"/>
              </a:rPr>
              <a:t>需求：数量，随时</a:t>
            </a:r>
            <a:r>
              <a:rPr lang="en-US" altLang="zh-CN" dirty="0">
                <a:solidFill>
                  <a:srgbClr val="080808"/>
                </a:solidFill>
                <a:latin typeface="宋体" panose="02010600030101010101" pitchFamily="2" charset="-122"/>
                <a:ea typeface="宋体" panose="02010600030101010101" pitchFamily="2" charset="-122"/>
              </a:rPr>
              <a:t>/</a:t>
            </a:r>
            <a:r>
              <a:rPr lang="zh-CN" altLang="en-US" dirty="0">
                <a:solidFill>
                  <a:srgbClr val="080808"/>
                </a:solidFill>
                <a:latin typeface="宋体" panose="02010600030101010101" pitchFamily="2" charset="-122"/>
                <a:ea typeface="宋体" panose="02010600030101010101" pitchFamily="2" charset="-122"/>
              </a:rPr>
              <a:t>长时可用</a:t>
            </a:r>
            <a:endParaRPr lang="en-US" altLang="zh-CN" dirty="0">
              <a:solidFill>
                <a:srgbClr val="080808"/>
              </a:solidFill>
              <a:latin typeface="宋体" panose="02010600030101010101" pitchFamily="2" charset="-122"/>
              <a:ea typeface="宋体" panose="02010600030101010101" pitchFamily="2" charset="-122"/>
            </a:endParaRPr>
          </a:p>
          <a:p>
            <a:pPr marL="285750" lvl="1" indent="-285750">
              <a:spcBef>
                <a:spcPts val="1715"/>
              </a:spcBef>
              <a:buSzPct val="75000"/>
              <a:buFont typeface="Arial" panose="020B0604020202020204" pitchFamily="34" charset="0"/>
              <a:buChar char="•"/>
            </a:pPr>
            <a:r>
              <a:rPr lang="zh-CN" altLang="en-US" dirty="0">
                <a:solidFill>
                  <a:srgbClr val="080808"/>
                </a:solidFill>
                <a:latin typeface="宋体" panose="02010600030101010101" pitchFamily="2" charset="-122"/>
                <a:ea typeface="宋体" panose="02010600030101010101" pitchFamily="2" charset="-122"/>
              </a:rPr>
              <a:t>启动测试，网络的镜像存储与启动</a:t>
            </a:r>
            <a:endParaRPr lang="en-US" altLang="zh-CN" dirty="0">
              <a:solidFill>
                <a:srgbClr val="080808"/>
              </a:solidFill>
              <a:latin typeface="宋体" panose="02010600030101010101" pitchFamily="2" charset="-122"/>
              <a:ea typeface="宋体" panose="02010600030101010101"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73636" y="381009"/>
            <a:ext cx="9219614"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cs typeface="Lantinghei SC Demibold" panose="02000000000000000000" charset="-122"/>
              </a:rPr>
              <a:t>缺陷的跟踪和修复测试</a:t>
            </a:r>
            <a:endParaRPr lang="zh-CN" altLang="en-US" sz="2400" b="1" dirty="0">
              <a:latin typeface="黑体" panose="02010609060101010101" pitchFamily="49" charset="-122"/>
              <a:ea typeface="黑体" panose="02010609060101010101" pitchFamily="49" charset="-122"/>
              <a:cs typeface="Lantinghei SC Demibold" panose="02000000000000000000" charset="-122"/>
            </a:endParaRPr>
          </a:p>
        </p:txBody>
      </p:sp>
      <p:sp>
        <p:nvSpPr>
          <p:cNvPr id="4" name="文本框 3"/>
          <p:cNvSpPr txBox="1"/>
          <p:nvPr/>
        </p:nvSpPr>
        <p:spPr>
          <a:xfrm>
            <a:off x="8529145" y="-1623848"/>
            <a:ext cx="184731" cy="369332"/>
          </a:xfrm>
          <a:prstGeom prst="rect">
            <a:avLst/>
          </a:prstGeom>
          <a:noFill/>
        </p:spPr>
        <p:txBody>
          <a:bodyPr wrap="none" rtlCol="0">
            <a:spAutoFit/>
          </a:bodyPr>
          <a:lstStyle/>
          <a:p>
            <a:endParaRPr kumimoji="1" lang="zh-CN" altLang="en-US" dirty="0"/>
          </a:p>
        </p:txBody>
      </p:sp>
      <p:sp>
        <p:nvSpPr>
          <p:cNvPr id="29" name="梯形 28"/>
          <p:cNvSpPr/>
          <p:nvPr/>
        </p:nvSpPr>
        <p:spPr>
          <a:xfrm rot="5400000">
            <a:off x="-189430" y="527930"/>
            <a:ext cx="538358" cy="159498"/>
          </a:xfrm>
          <a:prstGeom prst="trapezoid">
            <a:avLst/>
          </a:prstGeom>
          <a:solidFill>
            <a:srgbClr val="012F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文本框 47"/>
          <p:cNvSpPr txBox="1"/>
          <p:nvPr/>
        </p:nvSpPr>
        <p:spPr>
          <a:xfrm>
            <a:off x="601227" y="1318977"/>
            <a:ext cx="9013036" cy="1854354"/>
          </a:xfrm>
          <a:prstGeom prst="rect">
            <a:avLst/>
          </a:prstGeom>
          <a:noFill/>
        </p:spPr>
        <p:txBody>
          <a:bodyPr wrap="square">
            <a:spAutoFit/>
          </a:bodyPr>
          <a:lstStyle/>
          <a:p>
            <a:pPr marL="285750" lvl="1" indent="-285750">
              <a:spcBef>
                <a:spcPts val="1715"/>
              </a:spcBef>
              <a:buSzPct val="75000"/>
              <a:buFont typeface="Arial" panose="020B0604020202020204" pitchFamily="34" charset="0"/>
              <a:buChar char="•"/>
            </a:pPr>
            <a:r>
              <a:rPr lang="zh-CN" altLang="en-US" dirty="0">
                <a:solidFill>
                  <a:srgbClr val="080808"/>
                </a:solidFill>
                <a:latin typeface="宋体" panose="02010600030101010101" pitchFamily="2" charset="-122"/>
                <a:ea typeface="宋体" panose="02010600030101010101" pitchFamily="2" charset="-122"/>
              </a:rPr>
              <a:t>提交缺陷到项目</a:t>
            </a:r>
            <a:r>
              <a:rPr lang="en-US" altLang="zh-CN" dirty="0">
                <a:solidFill>
                  <a:srgbClr val="080808"/>
                </a:solidFill>
                <a:latin typeface="宋体" panose="02010600030101010101" pitchFamily="2" charset="-122"/>
                <a:ea typeface="宋体" panose="02010600030101010101" pitchFamily="2" charset="-122"/>
              </a:rPr>
              <a:t>issues</a:t>
            </a:r>
            <a:endParaRPr lang="en-US" altLang="zh-CN" dirty="0">
              <a:solidFill>
                <a:srgbClr val="080808"/>
              </a:solidFill>
              <a:latin typeface="宋体" panose="02010600030101010101" pitchFamily="2" charset="-122"/>
              <a:ea typeface="宋体" panose="02010600030101010101" pitchFamily="2" charset="-122"/>
            </a:endParaRPr>
          </a:p>
          <a:p>
            <a:pPr marL="0" lvl="1">
              <a:spcBef>
                <a:spcPts val="1715"/>
              </a:spcBef>
              <a:buSzPct val="75000"/>
            </a:pPr>
            <a:r>
              <a:rPr lang="en-US" altLang="zh-CN" dirty="0">
                <a:solidFill>
                  <a:srgbClr val="080808"/>
                </a:solidFill>
                <a:latin typeface="宋体" panose="02010600030101010101" pitchFamily="2" charset="-122"/>
                <a:ea typeface="宋体" panose="02010600030101010101" pitchFamily="2" charset="-122"/>
                <a:hlinkClick r:id="rId1"/>
              </a:rPr>
              <a:t>https://gitee.com/openeuler/RISC-V/issues</a:t>
            </a:r>
            <a:endParaRPr lang="en-US" altLang="zh-CN" dirty="0">
              <a:solidFill>
                <a:srgbClr val="080808"/>
              </a:solidFill>
              <a:latin typeface="宋体" panose="02010600030101010101" pitchFamily="2" charset="-122"/>
              <a:ea typeface="宋体" panose="02010600030101010101" pitchFamily="2" charset="-122"/>
            </a:endParaRPr>
          </a:p>
          <a:p>
            <a:pPr marL="285750" lvl="1" indent="-285750">
              <a:spcBef>
                <a:spcPts val="1715"/>
              </a:spcBef>
              <a:buSzPct val="75000"/>
              <a:buFont typeface="Arial" panose="020B0604020202020204" pitchFamily="34" charset="0"/>
              <a:buChar char="•"/>
            </a:pPr>
            <a:r>
              <a:rPr lang="zh-CN" altLang="en-US" dirty="0">
                <a:solidFill>
                  <a:srgbClr val="080808"/>
                </a:solidFill>
                <a:latin typeface="宋体" panose="02010600030101010101" pitchFamily="2" charset="-122"/>
                <a:ea typeface="宋体" panose="02010600030101010101" pitchFamily="2" charset="-122"/>
              </a:rPr>
              <a:t>跟踪</a:t>
            </a:r>
            <a:r>
              <a:rPr lang="en-US" altLang="zh-CN" dirty="0">
                <a:solidFill>
                  <a:srgbClr val="080808"/>
                </a:solidFill>
                <a:latin typeface="宋体" panose="02010600030101010101" pitchFamily="2" charset="-122"/>
                <a:ea typeface="宋体" panose="02010600030101010101" pitchFamily="2" charset="-122"/>
              </a:rPr>
              <a:t>issues</a:t>
            </a:r>
            <a:r>
              <a:rPr lang="zh-CN" altLang="en-US" dirty="0">
                <a:solidFill>
                  <a:srgbClr val="080808"/>
                </a:solidFill>
                <a:latin typeface="宋体" panose="02010600030101010101" pitchFamily="2" charset="-122"/>
                <a:ea typeface="宋体" panose="02010600030101010101" pitchFamily="2" charset="-122"/>
              </a:rPr>
              <a:t>反馈信息，测试修复情况</a:t>
            </a:r>
            <a:endParaRPr lang="en-US" altLang="zh-CN" dirty="0">
              <a:solidFill>
                <a:srgbClr val="080808"/>
              </a:solidFill>
              <a:latin typeface="宋体" panose="02010600030101010101" pitchFamily="2" charset="-122"/>
              <a:ea typeface="宋体" panose="02010600030101010101" pitchFamily="2" charset="-122"/>
            </a:endParaRPr>
          </a:p>
          <a:p>
            <a:pPr marL="285750" lvl="1" indent="-285750">
              <a:spcBef>
                <a:spcPts val="1715"/>
              </a:spcBef>
              <a:buSzPct val="75000"/>
              <a:buFont typeface="Arial" panose="020B0604020202020204" pitchFamily="34" charset="0"/>
              <a:buChar char="•"/>
            </a:pPr>
            <a:r>
              <a:rPr lang="zh-CN" altLang="en-US" dirty="0">
                <a:solidFill>
                  <a:srgbClr val="080808"/>
                </a:solidFill>
                <a:latin typeface="宋体" panose="02010600030101010101" pitchFamily="2" charset="-122"/>
                <a:ea typeface="宋体" panose="02010600030101010101" pitchFamily="2" charset="-122"/>
              </a:rPr>
              <a:t>困难：缺陷分级，移植目标下的缺陷修复，缺陷修复责任人，修复状态的跟踪</a:t>
            </a:r>
            <a:endParaRPr lang="en-US" altLang="zh-CN" dirty="0">
              <a:solidFill>
                <a:srgbClr val="080808"/>
              </a:solidFill>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2"/>
          <a:stretch>
            <a:fillRect/>
          </a:stretch>
        </p:blipFill>
        <p:spPr>
          <a:xfrm>
            <a:off x="1728663" y="3249712"/>
            <a:ext cx="6309560" cy="359783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59498" y="4164440"/>
            <a:ext cx="11811304" cy="312986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8" name="文本框 7"/>
          <p:cNvSpPr txBox="1"/>
          <p:nvPr/>
        </p:nvSpPr>
        <p:spPr>
          <a:xfrm>
            <a:off x="273636" y="381009"/>
            <a:ext cx="9219614"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cs typeface="Lantinghei SC Demibold" panose="02000000000000000000" charset="-122"/>
              </a:rPr>
              <a:t>版本发布测试</a:t>
            </a:r>
            <a:r>
              <a:rPr lang="en-US" altLang="zh-CN" sz="2400" b="1" dirty="0">
                <a:latin typeface="黑体" panose="02010609060101010101" pitchFamily="49" charset="-122"/>
                <a:ea typeface="黑体" panose="02010609060101010101" pitchFamily="49" charset="-122"/>
                <a:cs typeface="Lantinghei SC Demibold" panose="02000000000000000000" charset="-122"/>
              </a:rPr>
              <a:t>——</a:t>
            </a:r>
            <a:r>
              <a:rPr lang="en-US" altLang="zh-CN" sz="2400" b="1" dirty="0" err="1">
                <a:latin typeface="黑体" panose="02010609060101010101" pitchFamily="49" charset="-122"/>
                <a:ea typeface="黑体" panose="02010609060101010101" pitchFamily="49" charset="-122"/>
                <a:cs typeface="Lantinghei SC Demibold" panose="02000000000000000000" charset="-122"/>
              </a:rPr>
              <a:t>openEuler</a:t>
            </a:r>
            <a:r>
              <a:rPr lang="en-US" altLang="zh-CN" sz="2400" b="1" dirty="0">
                <a:latin typeface="黑体" panose="02010609060101010101" pitchFamily="49" charset="-122"/>
                <a:ea typeface="黑体" panose="02010609060101010101" pitchFamily="49" charset="-122"/>
                <a:cs typeface="Lantinghei SC Demibold" panose="02000000000000000000" charset="-122"/>
              </a:rPr>
              <a:t> 22.03-V1</a:t>
            </a:r>
            <a:endParaRPr lang="zh-CN" altLang="en-US" sz="2400" b="1" dirty="0">
              <a:latin typeface="黑体" panose="02010609060101010101" pitchFamily="49" charset="-122"/>
              <a:ea typeface="黑体" panose="02010609060101010101" pitchFamily="49" charset="-122"/>
              <a:cs typeface="Lantinghei SC Demibold" panose="02000000000000000000" charset="-122"/>
            </a:endParaRPr>
          </a:p>
        </p:txBody>
      </p:sp>
      <p:sp>
        <p:nvSpPr>
          <p:cNvPr id="4" name="文本框 3"/>
          <p:cNvSpPr txBox="1"/>
          <p:nvPr/>
        </p:nvSpPr>
        <p:spPr>
          <a:xfrm>
            <a:off x="8529145" y="-1623848"/>
            <a:ext cx="184731" cy="369332"/>
          </a:xfrm>
          <a:prstGeom prst="rect">
            <a:avLst/>
          </a:prstGeom>
          <a:noFill/>
        </p:spPr>
        <p:txBody>
          <a:bodyPr wrap="none" rtlCol="0">
            <a:spAutoFit/>
          </a:bodyPr>
          <a:lstStyle/>
          <a:p>
            <a:endParaRPr kumimoji="1" lang="zh-CN" altLang="en-US" dirty="0"/>
          </a:p>
        </p:txBody>
      </p:sp>
      <p:sp>
        <p:nvSpPr>
          <p:cNvPr id="29" name="梯形 28"/>
          <p:cNvSpPr/>
          <p:nvPr/>
        </p:nvSpPr>
        <p:spPr>
          <a:xfrm rot="5400000">
            <a:off x="-189430" y="527930"/>
            <a:ext cx="538358" cy="159498"/>
          </a:xfrm>
          <a:prstGeom prst="trapezoid">
            <a:avLst/>
          </a:prstGeom>
          <a:solidFill>
            <a:srgbClr val="012F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文本框 47"/>
          <p:cNvSpPr txBox="1"/>
          <p:nvPr/>
        </p:nvSpPr>
        <p:spPr>
          <a:xfrm>
            <a:off x="601227" y="1318977"/>
            <a:ext cx="9013036" cy="864339"/>
          </a:xfrm>
          <a:prstGeom prst="rect">
            <a:avLst/>
          </a:prstGeom>
          <a:noFill/>
        </p:spPr>
        <p:txBody>
          <a:bodyPr wrap="square">
            <a:spAutoFit/>
          </a:bodyPr>
          <a:lstStyle/>
          <a:p>
            <a:pPr marL="285750" lvl="1" indent="-285750">
              <a:spcBef>
                <a:spcPts val="1715"/>
              </a:spcBef>
              <a:buSzPct val="75000"/>
              <a:buFont typeface="Arial" panose="020B0604020202020204" pitchFamily="34" charset="0"/>
              <a:buChar char="•"/>
            </a:pPr>
            <a:r>
              <a:rPr lang="en-US" altLang="zh-CN" dirty="0">
                <a:solidFill>
                  <a:srgbClr val="080808"/>
                </a:solidFill>
                <a:latin typeface="宋体" panose="02010600030101010101" pitchFamily="2" charset="-122"/>
                <a:ea typeface="宋体" panose="02010600030101010101" pitchFamily="2" charset="-122"/>
                <a:hlinkClick r:id="rId1"/>
              </a:rPr>
              <a:t>https://github.com/YunxiangLuo/oe2203_20220930</a:t>
            </a:r>
            <a:endParaRPr lang="en-US" altLang="zh-CN" dirty="0">
              <a:solidFill>
                <a:srgbClr val="080808"/>
              </a:solidFill>
              <a:latin typeface="宋体" panose="02010600030101010101" pitchFamily="2" charset="-122"/>
              <a:ea typeface="宋体" panose="02010600030101010101" pitchFamily="2" charset="-122"/>
            </a:endParaRPr>
          </a:p>
          <a:p>
            <a:pPr marL="285750" lvl="1" indent="-285750">
              <a:spcBef>
                <a:spcPts val="1715"/>
              </a:spcBef>
              <a:buSzPct val="75000"/>
              <a:buFont typeface="Arial" panose="020B0604020202020204" pitchFamily="34" charset="0"/>
              <a:buChar char="•"/>
            </a:pPr>
            <a:r>
              <a:rPr lang="en-US" altLang="zh-CN" dirty="0">
                <a:solidFill>
                  <a:srgbClr val="080808"/>
                </a:solidFill>
                <a:latin typeface="宋体" panose="02010600030101010101" pitchFamily="2" charset="-122"/>
                <a:ea typeface="宋体" panose="02010600030101010101" pitchFamily="2" charset="-122"/>
                <a:hlinkClick r:id="rId2"/>
              </a:rPr>
              <a:t>https://gitee.com/openeuler/RISC-V/tree/master/release/openEuler-22.03</a:t>
            </a:r>
            <a:endParaRPr lang="en-US" altLang="zh-CN" dirty="0">
              <a:solidFill>
                <a:srgbClr val="080808"/>
              </a:solidFill>
              <a:latin typeface="宋体" panose="02010600030101010101" pitchFamily="2" charset="-122"/>
              <a:ea typeface="宋体" panose="02010600030101010101" pitchFamily="2" charset="-122"/>
            </a:endParaRPr>
          </a:p>
        </p:txBody>
      </p:sp>
      <p:graphicFrame>
        <p:nvGraphicFramePr>
          <p:cNvPr id="2" name="图示 1"/>
          <p:cNvGraphicFramePr/>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p:cNvSpPr txBox="1"/>
          <p:nvPr/>
        </p:nvSpPr>
        <p:spPr>
          <a:xfrm>
            <a:off x="4228884" y="2591671"/>
            <a:ext cx="716860" cy="646331"/>
          </a:xfrm>
          <a:prstGeom prst="rect">
            <a:avLst/>
          </a:prstGeom>
          <a:noFill/>
        </p:spPr>
        <p:txBody>
          <a:bodyPr wrap="square" rtlCol="0">
            <a:spAutoFit/>
          </a:bodyPr>
          <a:lstStyle/>
          <a:p>
            <a:r>
              <a:rPr lang="zh-CN" altLang="en-US" dirty="0"/>
              <a:t>缺陷修复</a:t>
            </a:r>
            <a:endParaRPr lang="zh-CN" altLang="en-US" dirty="0"/>
          </a:p>
        </p:txBody>
      </p:sp>
      <p:sp>
        <p:nvSpPr>
          <p:cNvPr id="6" name="文本框 5"/>
          <p:cNvSpPr txBox="1"/>
          <p:nvPr/>
        </p:nvSpPr>
        <p:spPr>
          <a:xfrm>
            <a:off x="7246257" y="2591670"/>
            <a:ext cx="716860" cy="646331"/>
          </a:xfrm>
          <a:prstGeom prst="rect">
            <a:avLst/>
          </a:prstGeom>
          <a:noFill/>
        </p:spPr>
        <p:txBody>
          <a:bodyPr wrap="square" rtlCol="0">
            <a:spAutoFit/>
          </a:bodyPr>
          <a:lstStyle/>
          <a:p>
            <a:r>
              <a:rPr lang="zh-CN" altLang="en-US" dirty="0"/>
              <a:t>测试通过</a:t>
            </a:r>
            <a:endParaRPr lang="zh-CN" altLang="en-US" dirty="0"/>
          </a:p>
        </p:txBody>
      </p:sp>
      <p:pic>
        <p:nvPicPr>
          <p:cNvPr id="9" name="图片 8"/>
          <p:cNvPicPr>
            <a:picLocks noChangeAspect="1"/>
          </p:cNvPicPr>
          <p:nvPr/>
        </p:nvPicPr>
        <p:blipFill rotWithShape="1">
          <a:blip r:embed="rId8"/>
          <a:srcRect t="19320"/>
          <a:stretch>
            <a:fillRect/>
          </a:stretch>
        </p:blipFill>
        <p:spPr>
          <a:xfrm>
            <a:off x="423236" y="5000462"/>
            <a:ext cx="5446945" cy="1476528"/>
          </a:xfrm>
          <a:prstGeom prst="rect">
            <a:avLst/>
          </a:prstGeom>
        </p:spPr>
      </p:pic>
      <p:pic>
        <p:nvPicPr>
          <p:cNvPr id="11" name="图片 10"/>
          <p:cNvPicPr>
            <a:picLocks noChangeAspect="1"/>
          </p:cNvPicPr>
          <p:nvPr/>
        </p:nvPicPr>
        <p:blipFill>
          <a:blip r:embed="rId9"/>
          <a:stretch>
            <a:fillRect/>
          </a:stretch>
        </p:blipFill>
        <p:spPr>
          <a:xfrm>
            <a:off x="6096000" y="4201926"/>
            <a:ext cx="4710360" cy="2656074"/>
          </a:xfrm>
          <a:prstGeom prst="rect">
            <a:avLst/>
          </a:prstGeom>
        </p:spPr>
      </p:pic>
      <p:sp>
        <p:nvSpPr>
          <p:cNvPr id="12" name="文本框 11"/>
          <p:cNvSpPr txBox="1"/>
          <p:nvPr/>
        </p:nvSpPr>
        <p:spPr>
          <a:xfrm>
            <a:off x="439226" y="4674685"/>
            <a:ext cx="5446945" cy="369332"/>
          </a:xfrm>
          <a:prstGeom prst="rect">
            <a:avLst/>
          </a:prstGeom>
          <a:noFill/>
        </p:spPr>
        <p:txBody>
          <a:bodyPr wrap="square">
            <a:spAutoFit/>
          </a:bodyPr>
          <a:lstStyle/>
          <a:p>
            <a:pPr marL="0" lvl="1">
              <a:spcBef>
                <a:spcPts val="1715"/>
              </a:spcBef>
              <a:buSzPct val="75000"/>
            </a:pPr>
            <a:r>
              <a:rPr lang="zh-CN" altLang="en-US" dirty="0">
                <a:solidFill>
                  <a:srgbClr val="080808"/>
                </a:solidFill>
                <a:latin typeface="宋体" panose="02010600030101010101" pitchFamily="2" charset="-122"/>
                <a:ea typeface="宋体" panose="02010600030101010101" pitchFamily="2" charset="-122"/>
              </a:rPr>
              <a:t>缺陷分级</a:t>
            </a:r>
            <a:endParaRPr lang="en-US" altLang="zh-CN" dirty="0">
              <a:solidFill>
                <a:srgbClr val="080808"/>
              </a:solidFill>
              <a:latin typeface="宋体" panose="02010600030101010101" pitchFamily="2" charset="-122"/>
              <a:ea typeface="宋体" panose="02010600030101010101"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73636" y="381009"/>
            <a:ext cx="9219614"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cs typeface="Lantinghei SC Demibold" panose="02000000000000000000" charset="-122"/>
              </a:rPr>
              <a:t>众测</a:t>
            </a:r>
            <a:endParaRPr lang="zh-CN" altLang="en-US" sz="2400" b="1" dirty="0">
              <a:latin typeface="黑体" panose="02010609060101010101" pitchFamily="49" charset="-122"/>
              <a:ea typeface="黑体" panose="02010609060101010101" pitchFamily="49" charset="-122"/>
              <a:cs typeface="Lantinghei SC Demibold" panose="02000000000000000000" charset="-122"/>
            </a:endParaRPr>
          </a:p>
        </p:txBody>
      </p:sp>
      <p:sp>
        <p:nvSpPr>
          <p:cNvPr id="4" name="文本框 3"/>
          <p:cNvSpPr txBox="1"/>
          <p:nvPr/>
        </p:nvSpPr>
        <p:spPr>
          <a:xfrm>
            <a:off x="8529145" y="-1623848"/>
            <a:ext cx="184731" cy="369332"/>
          </a:xfrm>
          <a:prstGeom prst="rect">
            <a:avLst/>
          </a:prstGeom>
          <a:noFill/>
        </p:spPr>
        <p:txBody>
          <a:bodyPr wrap="none" rtlCol="0">
            <a:spAutoFit/>
          </a:bodyPr>
          <a:lstStyle/>
          <a:p>
            <a:endParaRPr kumimoji="1" lang="zh-CN" altLang="en-US" dirty="0"/>
          </a:p>
        </p:txBody>
      </p:sp>
      <p:sp>
        <p:nvSpPr>
          <p:cNvPr id="29" name="梯形 28"/>
          <p:cNvSpPr/>
          <p:nvPr/>
        </p:nvSpPr>
        <p:spPr>
          <a:xfrm rot="5400000">
            <a:off x="-189430" y="527930"/>
            <a:ext cx="538358" cy="159498"/>
          </a:xfrm>
          <a:prstGeom prst="trapezoid">
            <a:avLst/>
          </a:prstGeom>
          <a:solidFill>
            <a:srgbClr val="012F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文本框 47"/>
          <p:cNvSpPr txBox="1"/>
          <p:nvPr/>
        </p:nvSpPr>
        <p:spPr>
          <a:xfrm>
            <a:off x="601227" y="1318977"/>
            <a:ext cx="9013036" cy="2844368"/>
          </a:xfrm>
          <a:prstGeom prst="rect">
            <a:avLst/>
          </a:prstGeom>
          <a:noFill/>
        </p:spPr>
        <p:txBody>
          <a:bodyPr wrap="square">
            <a:spAutoFit/>
          </a:bodyPr>
          <a:lstStyle/>
          <a:p>
            <a:pPr marL="285750" lvl="1" indent="-285750">
              <a:spcBef>
                <a:spcPts val="1715"/>
              </a:spcBef>
              <a:buSzPct val="75000"/>
              <a:buFont typeface="Arial" panose="020B0604020202020204" pitchFamily="34" charset="0"/>
              <a:buChar char="•"/>
            </a:pPr>
            <a:r>
              <a:rPr lang="zh-CN" altLang="en-US" dirty="0">
                <a:solidFill>
                  <a:srgbClr val="080808"/>
                </a:solidFill>
                <a:latin typeface="宋体" panose="02010600030101010101" pitchFamily="2" charset="-122"/>
                <a:ea typeface="宋体" panose="02010600030101010101" pitchFamily="2" charset="-122"/>
              </a:rPr>
              <a:t>对象：小白居多</a:t>
            </a:r>
            <a:endParaRPr lang="en-US" altLang="zh-CN" dirty="0">
              <a:solidFill>
                <a:srgbClr val="080808"/>
              </a:solidFill>
              <a:latin typeface="宋体" panose="02010600030101010101" pitchFamily="2" charset="-122"/>
              <a:ea typeface="宋体" panose="02010600030101010101" pitchFamily="2" charset="-122"/>
            </a:endParaRPr>
          </a:p>
          <a:p>
            <a:pPr marL="285750" lvl="1" indent="-285750">
              <a:spcBef>
                <a:spcPts val="1715"/>
              </a:spcBef>
              <a:buSzPct val="75000"/>
              <a:buFont typeface="Arial" panose="020B0604020202020204" pitchFamily="34" charset="0"/>
              <a:buChar char="•"/>
            </a:pPr>
            <a:r>
              <a:rPr lang="zh-CN" altLang="en-US" dirty="0">
                <a:solidFill>
                  <a:srgbClr val="080808"/>
                </a:solidFill>
                <a:latin typeface="宋体" panose="02010600030101010101" pitchFamily="2" charset="-122"/>
                <a:ea typeface="宋体" panose="02010600030101010101" pitchFamily="2" charset="-122"/>
              </a:rPr>
              <a:t>测试内容：单个软件的测试</a:t>
            </a:r>
            <a:r>
              <a:rPr lang="en-US" altLang="zh-CN" dirty="0">
                <a:solidFill>
                  <a:srgbClr val="080808"/>
                </a:solidFill>
                <a:latin typeface="宋体" panose="02010600030101010101" pitchFamily="2" charset="-122"/>
                <a:ea typeface="宋体" panose="02010600030101010101" pitchFamily="2" charset="-122"/>
              </a:rPr>
              <a:t>[√]</a:t>
            </a:r>
            <a:r>
              <a:rPr lang="zh-CN" altLang="en-US" dirty="0">
                <a:solidFill>
                  <a:srgbClr val="080808"/>
                </a:solidFill>
                <a:latin typeface="宋体" panose="02010600030101010101" pitchFamily="2" charset="-122"/>
                <a:ea typeface="宋体" panose="02010600030101010101" pitchFamily="2" charset="-122"/>
              </a:rPr>
              <a:t>，集成测试</a:t>
            </a:r>
            <a:r>
              <a:rPr lang="en-US" altLang="zh-CN" dirty="0">
                <a:solidFill>
                  <a:srgbClr val="080808"/>
                </a:solidFill>
                <a:latin typeface="宋体" panose="02010600030101010101" pitchFamily="2" charset="-122"/>
                <a:ea typeface="宋体" panose="02010600030101010101" pitchFamily="2" charset="-122"/>
              </a:rPr>
              <a:t>[X]</a:t>
            </a:r>
            <a:r>
              <a:rPr lang="zh-CN" altLang="en-US" dirty="0">
                <a:solidFill>
                  <a:srgbClr val="080808"/>
                </a:solidFill>
                <a:latin typeface="宋体" panose="02010600030101010101" pitchFamily="2" charset="-122"/>
                <a:ea typeface="宋体" panose="02010600030101010101" pitchFamily="2" charset="-122"/>
              </a:rPr>
              <a:t>，安全测试</a:t>
            </a:r>
            <a:r>
              <a:rPr lang="en-US" altLang="zh-CN" dirty="0">
                <a:solidFill>
                  <a:srgbClr val="080808"/>
                </a:solidFill>
                <a:latin typeface="宋体" panose="02010600030101010101" pitchFamily="2" charset="-122"/>
                <a:ea typeface="宋体" panose="02010600030101010101" pitchFamily="2" charset="-122"/>
              </a:rPr>
              <a:t>[X]</a:t>
            </a:r>
            <a:endParaRPr lang="en-US" altLang="zh-CN" dirty="0">
              <a:solidFill>
                <a:srgbClr val="080808"/>
              </a:solidFill>
              <a:latin typeface="宋体" panose="02010600030101010101" pitchFamily="2" charset="-122"/>
              <a:ea typeface="宋体" panose="02010600030101010101" pitchFamily="2" charset="-122"/>
            </a:endParaRPr>
          </a:p>
          <a:p>
            <a:pPr marL="285750" lvl="1" indent="-285750">
              <a:spcBef>
                <a:spcPts val="1715"/>
              </a:spcBef>
              <a:buSzPct val="75000"/>
              <a:buFont typeface="Arial" panose="020B0604020202020204" pitchFamily="34" charset="0"/>
              <a:buChar char="•"/>
            </a:pPr>
            <a:r>
              <a:rPr lang="zh-CN" altLang="en-US" dirty="0">
                <a:solidFill>
                  <a:srgbClr val="080808"/>
                </a:solidFill>
                <a:latin typeface="宋体" panose="02010600030101010101" pitchFamily="2" charset="-122"/>
                <a:ea typeface="宋体" panose="02010600030101010101" pitchFamily="2" charset="-122"/>
              </a:rPr>
              <a:t>安装和使用文档要求详细，简单，困难功能的使用要有实例</a:t>
            </a:r>
            <a:endParaRPr lang="en-US" altLang="zh-CN" dirty="0">
              <a:solidFill>
                <a:srgbClr val="080808"/>
              </a:solidFill>
              <a:latin typeface="宋体" panose="02010600030101010101" pitchFamily="2" charset="-122"/>
              <a:ea typeface="宋体" panose="02010600030101010101" pitchFamily="2" charset="-122"/>
            </a:endParaRPr>
          </a:p>
          <a:p>
            <a:pPr marL="742950" lvl="2" indent="-285750">
              <a:spcBef>
                <a:spcPts val="1715"/>
              </a:spcBef>
              <a:buSzPct val="75000"/>
              <a:buFont typeface="Arial" panose="020B0604020202020204" pitchFamily="34" charset="0"/>
              <a:buChar char="•"/>
            </a:pPr>
            <a:r>
              <a:rPr lang="en-US" altLang="zh-CN" dirty="0">
                <a:solidFill>
                  <a:srgbClr val="080808"/>
                </a:solidFill>
                <a:latin typeface="宋体" panose="02010600030101010101" pitchFamily="2" charset="-122"/>
                <a:ea typeface="宋体" panose="02010600030101010101" pitchFamily="2" charset="-122"/>
              </a:rPr>
              <a:t>QEMU</a:t>
            </a:r>
            <a:r>
              <a:rPr lang="zh-CN" altLang="en-US" dirty="0">
                <a:solidFill>
                  <a:srgbClr val="080808"/>
                </a:solidFill>
                <a:latin typeface="宋体" panose="02010600030101010101" pitchFamily="2" charset="-122"/>
                <a:ea typeface="宋体" panose="02010600030101010101" pitchFamily="2" charset="-122"/>
              </a:rPr>
              <a:t>下</a:t>
            </a:r>
            <a:r>
              <a:rPr lang="en-US" altLang="zh-CN" dirty="0">
                <a:solidFill>
                  <a:srgbClr val="080808"/>
                </a:solidFill>
                <a:latin typeface="宋体" panose="02010600030101010101" pitchFamily="2" charset="-122"/>
                <a:ea typeface="宋体" panose="02010600030101010101" pitchFamily="2" charset="-122"/>
              </a:rPr>
              <a:t>RISC-V </a:t>
            </a:r>
            <a:r>
              <a:rPr lang="en-US" altLang="zh-CN" dirty="0" err="1">
                <a:solidFill>
                  <a:srgbClr val="080808"/>
                </a:solidFill>
                <a:latin typeface="宋体" panose="02010600030101010101" pitchFamily="2" charset="-122"/>
                <a:ea typeface="宋体" panose="02010600030101010101" pitchFamily="2" charset="-122"/>
              </a:rPr>
              <a:t>openEuler</a:t>
            </a:r>
            <a:r>
              <a:rPr lang="zh-CN" altLang="en-US" dirty="0">
                <a:solidFill>
                  <a:srgbClr val="080808"/>
                </a:solidFill>
                <a:latin typeface="宋体" panose="02010600030101010101" pitchFamily="2" charset="-122"/>
                <a:ea typeface="宋体" panose="02010600030101010101" pitchFamily="2" charset="-122"/>
              </a:rPr>
              <a:t>的性能</a:t>
            </a:r>
            <a:endParaRPr lang="en-US" altLang="zh-CN" dirty="0">
              <a:solidFill>
                <a:srgbClr val="080808"/>
              </a:solidFill>
              <a:latin typeface="宋体" panose="02010600030101010101" pitchFamily="2" charset="-122"/>
              <a:ea typeface="宋体" panose="02010600030101010101" pitchFamily="2" charset="-122"/>
            </a:endParaRPr>
          </a:p>
          <a:p>
            <a:pPr marL="742950" lvl="2" indent="-285750">
              <a:spcBef>
                <a:spcPts val="1715"/>
              </a:spcBef>
              <a:buSzPct val="75000"/>
              <a:buFont typeface="Arial" panose="020B0604020202020204" pitchFamily="34" charset="0"/>
              <a:buChar char="•"/>
            </a:pPr>
            <a:r>
              <a:rPr lang="zh-CN" altLang="en-US" dirty="0">
                <a:solidFill>
                  <a:srgbClr val="080808"/>
                </a:solidFill>
                <a:latin typeface="宋体" panose="02010600030101010101" pitchFamily="2" charset="-122"/>
                <a:ea typeface="宋体" panose="02010600030101010101" pitchFamily="2" charset="-122"/>
              </a:rPr>
              <a:t>实例：</a:t>
            </a:r>
            <a:r>
              <a:rPr lang="en-US" altLang="zh-CN" dirty="0">
                <a:solidFill>
                  <a:srgbClr val="080808"/>
                </a:solidFill>
                <a:latin typeface="宋体" panose="02010600030101010101" pitchFamily="2" charset="-122"/>
                <a:ea typeface="宋体" panose="02010600030101010101" pitchFamily="2" charset="-122"/>
              </a:rPr>
              <a:t>Thunderbird</a:t>
            </a:r>
            <a:r>
              <a:rPr lang="zh-CN" altLang="en-US" dirty="0">
                <a:solidFill>
                  <a:srgbClr val="080808"/>
                </a:solidFill>
                <a:latin typeface="宋体" panose="02010600030101010101" pitchFamily="2" charset="-122"/>
                <a:ea typeface="宋体" panose="02010600030101010101" pitchFamily="2" charset="-122"/>
              </a:rPr>
              <a:t>测试提交的众测测试报告</a:t>
            </a:r>
            <a:endParaRPr lang="en-US" altLang="zh-CN" dirty="0">
              <a:solidFill>
                <a:srgbClr val="080808"/>
              </a:solidFill>
              <a:latin typeface="宋体" panose="02010600030101010101" pitchFamily="2" charset="-122"/>
              <a:ea typeface="宋体" panose="02010600030101010101" pitchFamily="2" charset="-122"/>
            </a:endParaRPr>
          </a:p>
          <a:p>
            <a:pPr marL="285750" lvl="1" indent="-285750">
              <a:spcBef>
                <a:spcPts val="1715"/>
              </a:spcBef>
              <a:buSzPct val="75000"/>
              <a:buFont typeface="Arial" panose="020B0604020202020204" pitchFamily="34" charset="0"/>
              <a:buChar char="•"/>
            </a:pPr>
            <a:r>
              <a:rPr lang="zh-CN" altLang="en-US" dirty="0">
                <a:solidFill>
                  <a:srgbClr val="080808"/>
                </a:solidFill>
                <a:latin typeface="宋体" panose="02010600030101010101" pitchFamily="2" charset="-122"/>
                <a:ea typeface="宋体" panose="02010600030101010101" pitchFamily="2" charset="-122"/>
              </a:rPr>
              <a:t>如何提高测试用例的数量、避免重复、增加发现缺陷数量</a:t>
            </a:r>
            <a:endParaRPr lang="en-US" altLang="zh-CN" dirty="0">
              <a:solidFill>
                <a:srgbClr val="080808"/>
              </a:solidFill>
              <a:latin typeface="宋体" panose="02010600030101010101" pitchFamily="2" charset="-122"/>
              <a:ea typeface="宋体" panose="02010600030101010101" pitchFamily="2"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73636" y="381009"/>
            <a:ext cx="9219614"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cs typeface="Lantinghei SC Demibold" panose="02000000000000000000" charset="-122"/>
              </a:rPr>
              <a:t>人才培养</a:t>
            </a:r>
            <a:r>
              <a:rPr lang="en-US" altLang="zh-CN" sz="2400" b="1" dirty="0">
                <a:latin typeface="黑体" panose="02010609060101010101" pitchFamily="49" charset="-122"/>
                <a:ea typeface="黑体" panose="02010609060101010101" pitchFamily="49" charset="-122"/>
                <a:cs typeface="Lantinghei SC Demibold" panose="02000000000000000000" charset="-122"/>
              </a:rPr>
              <a:t>——</a:t>
            </a:r>
            <a:r>
              <a:rPr lang="zh-CN" altLang="en-US" sz="2400" b="1" dirty="0">
                <a:latin typeface="黑体" panose="02010609060101010101" pitchFamily="49" charset="-122"/>
                <a:ea typeface="黑体" panose="02010609060101010101" pitchFamily="49" charset="-122"/>
                <a:cs typeface="Lantinghei SC Demibold" panose="02000000000000000000" charset="-122"/>
              </a:rPr>
              <a:t>课程开发</a:t>
            </a:r>
            <a:endParaRPr lang="zh-CN" altLang="en-US" sz="2400" b="1" dirty="0">
              <a:latin typeface="黑体" panose="02010609060101010101" pitchFamily="49" charset="-122"/>
              <a:ea typeface="黑体" panose="02010609060101010101" pitchFamily="49" charset="-122"/>
              <a:cs typeface="Lantinghei SC Demibold" panose="02000000000000000000" charset="-122"/>
            </a:endParaRPr>
          </a:p>
        </p:txBody>
      </p:sp>
      <p:sp>
        <p:nvSpPr>
          <p:cNvPr id="4" name="文本框 3"/>
          <p:cNvSpPr txBox="1"/>
          <p:nvPr/>
        </p:nvSpPr>
        <p:spPr>
          <a:xfrm>
            <a:off x="8529145" y="-1623848"/>
            <a:ext cx="184731" cy="369332"/>
          </a:xfrm>
          <a:prstGeom prst="rect">
            <a:avLst/>
          </a:prstGeom>
          <a:noFill/>
        </p:spPr>
        <p:txBody>
          <a:bodyPr wrap="none" rtlCol="0">
            <a:spAutoFit/>
          </a:bodyPr>
          <a:lstStyle/>
          <a:p>
            <a:endParaRPr kumimoji="1" lang="zh-CN" altLang="en-US" dirty="0"/>
          </a:p>
        </p:txBody>
      </p:sp>
      <p:sp>
        <p:nvSpPr>
          <p:cNvPr id="29" name="梯形 28"/>
          <p:cNvSpPr/>
          <p:nvPr/>
        </p:nvSpPr>
        <p:spPr>
          <a:xfrm rot="5400000">
            <a:off x="-189430" y="527930"/>
            <a:ext cx="538358" cy="159498"/>
          </a:xfrm>
          <a:prstGeom prst="trapezoid">
            <a:avLst/>
          </a:prstGeom>
          <a:solidFill>
            <a:srgbClr val="012F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p:cNvPicPr>
            <a:picLocks noChangeAspect="1"/>
          </p:cNvPicPr>
          <p:nvPr/>
        </p:nvPicPr>
        <p:blipFill>
          <a:blip r:embed="rId1"/>
          <a:stretch>
            <a:fillRect/>
          </a:stretch>
        </p:blipFill>
        <p:spPr>
          <a:xfrm>
            <a:off x="369406" y="1307593"/>
            <a:ext cx="3454427" cy="3581834"/>
          </a:xfrm>
          <a:prstGeom prst="rect">
            <a:avLst/>
          </a:prstGeom>
        </p:spPr>
      </p:pic>
      <p:pic>
        <p:nvPicPr>
          <p:cNvPr id="6" name="图片 5"/>
          <p:cNvPicPr>
            <a:picLocks noChangeAspect="1"/>
          </p:cNvPicPr>
          <p:nvPr/>
        </p:nvPicPr>
        <p:blipFill rotWithShape="1">
          <a:blip r:embed="rId2"/>
          <a:srcRect l="27830" t="17940" r="2714"/>
          <a:stretch>
            <a:fillRect/>
          </a:stretch>
        </p:blipFill>
        <p:spPr>
          <a:xfrm>
            <a:off x="2241585" y="3078730"/>
            <a:ext cx="3860733" cy="3762678"/>
          </a:xfrm>
          <a:prstGeom prst="rect">
            <a:avLst/>
          </a:prstGeom>
        </p:spPr>
      </p:pic>
      <p:pic>
        <p:nvPicPr>
          <p:cNvPr id="9" name="图片 8"/>
          <p:cNvPicPr>
            <a:picLocks noChangeAspect="1"/>
          </p:cNvPicPr>
          <p:nvPr/>
        </p:nvPicPr>
        <p:blipFill>
          <a:blip r:embed="rId3"/>
          <a:stretch>
            <a:fillRect/>
          </a:stretch>
        </p:blipFill>
        <p:spPr>
          <a:xfrm>
            <a:off x="6040445" y="607679"/>
            <a:ext cx="6040865" cy="375949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73636" y="381009"/>
            <a:ext cx="9219614"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cs typeface="Lantinghei SC Demibold" panose="02000000000000000000" charset="-122"/>
              </a:rPr>
              <a:t>人才培养</a:t>
            </a:r>
            <a:r>
              <a:rPr lang="en-US" altLang="zh-CN" sz="2400" b="1" dirty="0">
                <a:latin typeface="黑体" panose="02010609060101010101" pitchFamily="49" charset="-122"/>
                <a:ea typeface="黑体" panose="02010609060101010101" pitchFamily="49" charset="-122"/>
                <a:cs typeface="Lantinghei SC Demibold" panose="02000000000000000000" charset="-122"/>
              </a:rPr>
              <a:t>——</a:t>
            </a:r>
            <a:r>
              <a:rPr lang="zh-CN" altLang="en-US" sz="2400" b="1" dirty="0">
                <a:latin typeface="黑体" panose="02010609060101010101" pitchFamily="49" charset="-122"/>
                <a:ea typeface="黑体" panose="02010609060101010101" pitchFamily="49" charset="-122"/>
                <a:cs typeface="Lantinghei SC Demibold" panose="02000000000000000000" charset="-122"/>
              </a:rPr>
              <a:t>研发题目</a:t>
            </a:r>
            <a:endParaRPr lang="zh-CN" altLang="en-US" sz="2400" b="1" dirty="0">
              <a:latin typeface="黑体" panose="02010609060101010101" pitchFamily="49" charset="-122"/>
              <a:ea typeface="黑体" panose="02010609060101010101" pitchFamily="49" charset="-122"/>
              <a:cs typeface="Lantinghei SC Demibold" panose="02000000000000000000" charset="-122"/>
            </a:endParaRPr>
          </a:p>
        </p:txBody>
      </p:sp>
      <p:sp>
        <p:nvSpPr>
          <p:cNvPr id="4" name="文本框 3"/>
          <p:cNvSpPr txBox="1"/>
          <p:nvPr/>
        </p:nvSpPr>
        <p:spPr>
          <a:xfrm>
            <a:off x="8529145" y="-1623848"/>
            <a:ext cx="184731" cy="369332"/>
          </a:xfrm>
          <a:prstGeom prst="rect">
            <a:avLst/>
          </a:prstGeom>
          <a:noFill/>
        </p:spPr>
        <p:txBody>
          <a:bodyPr wrap="none" rtlCol="0">
            <a:spAutoFit/>
          </a:bodyPr>
          <a:lstStyle/>
          <a:p>
            <a:endParaRPr kumimoji="1" lang="zh-CN" altLang="en-US" dirty="0"/>
          </a:p>
        </p:txBody>
      </p:sp>
      <p:sp>
        <p:nvSpPr>
          <p:cNvPr id="29" name="梯形 28"/>
          <p:cNvSpPr/>
          <p:nvPr/>
        </p:nvSpPr>
        <p:spPr>
          <a:xfrm rot="5400000">
            <a:off x="-189430" y="527930"/>
            <a:ext cx="538358" cy="159498"/>
          </a:xfrm>
          <a:prstGeom prst="trapezoid">
            <a:avLst/>
          </a:prstGeom>
          <a:solidFill>
            <a:srgbClr val="012F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601227" y="1318977"/>
            <a:ext cx="9013036" cy="2349361"/>
          </a:xfrm>
          <a:prstGeom prst="rect">
            <a:avLst/>
          </a:prstGeom>
          <a:noFill/>
        </p:spPr>
        <p:txBody>
          <a:bodyPr wrap="square">
            <a:spAutoFit/>
          </a:bodyPr>
          <a:lstStyle/>
          <a:p>
            <a:pPr marL="285750" lvl="1" indent="-285750">
              <a:spcBef>
                <a:spcPts val="1715"/>
              </a:spcBef>
              <a:buSzPct val="75000"/>
              <a:buFont typeface="Arial" panose="020B0604020202020204" pitchFamily="34" charset="0"/>
              <a:buChar char="•"/>
            </a:pPr>
            <a:r>
              <a:rPr lang="zh-CN" altLang="en-US" dirty="0">
                <a:solidFill>
                  <a:srgbClr val="080808"/>
                </a:solidFill>
                <a:latin typeface="宋体" panose="02010600030101010101" pitchFamily="2" charset="-122"/>
                <a:ea typeface="宋体" panose="02010600030101010101" pitchFamily="2" charset="-122"/>
              </a:rPr>
              <a:t>自动化包移植（编译和机器学习）</a:t>
            </a:r>
            <a:endParaRPr lang="en-US" altLang="zh-CN" dirty="0">
              <a:solidFill>
                <a:srgbClr val="080808"/>
              </a:solidFill>
              <a:latin typeface="宋体" panose="02010600030101010101" pitchFamily="2" charset="-122"/>
              <a:ea typeface="宋体" panose="02010600030101010101" pitchFamily="2" charset="-122"/>
            </a:endParaRPr>
          </a:p>
          <a:p>
            <a:pPr marL="285750" lvl="1" indent="-285750">
              <a:spcBef>
                <a:spcPts val="1715"/>
              </a:spcBef>
              <a:buSzPct val="75000"/>
              <a:buFont typeface="Arial" panose="020B0604020202020204" pitchFamily="34" charset="0"/>
              <a:buChar char="•"/>
            </a:pPr>
            <a:r>
              <a:rPr lang="zh-CN" altLang="en-US" dirty="0">
                <a:solidFill>
                  <a:srgbClr val="080808"/>
                </a:solidFill>
                <a:latin typeface="宋体" panose="02010600030101010101" pitchFamily="2" charset="-122"/>
                <a:ea typeface="宋体" panose="02010600030101010101" pitchFamily="2" charset="-122"/>
              </a:rPr>
              <a:t>自动化应用软件遴选</a:t>
            </a:r>
            <a:endParaRPr lang="en-US" altLang="zh-CN" dirty="0">
              <a:solidFill>
                <a:srgbClr val="080808"/>
              </a:solidFill>
              <a:latin typeface="宋体" panose="02010600030101010101" pitchFamily="2" charset="-122"/>
              <a:ea typeface="宋体" panose="02010600030101010101" pitchFamily="2" charset="-122"/>
            </a:endParaRPr>
          </a:p>
          <a:p>
            <a:pPr marL="285750" lvl="1" indent="-285750">
              <a:spcBef>
                <a:spcPts val="1715"/>
              </a:spcBef>
              <a:buSzPct val="75000"/>
              <a:buFont typeface="Arial" panose="020B0604020202020204" pitchFamily="34" charset="0"/>
              <a:buChar char="•"/>
            </a:pPr>
            <a:r>
              <a:rPr lang="zh-CN" altLang="en-US" dirty="0">
                <a:solidFill>
                  <a:srgbClr val="080808"/>
                </a:solidFill>
                <a:latin typeface="宋体" panose="02010600030101010101" pitchFamily="2" charset="-122"/>
                <a:ea typeface="宋体" panose="02010600030101010101" pitchFamily="2" charset="-122"/>
              </a:rPr>
              <a:t>自动化测试</a:t>
            </a:r>
            <a:endParaRPr lang="en-US" altLang="zh-CN" dirty="0">
              <a:solidFill>
                <a:srgbClr val="080808"/>
              </a:solidFill>
              <a:latin typeface="宋体" panose="02010600030101010101" pitchFamily="2" charset="-122"/>
              <a:ea typeface="宋体" panose="02010600030101010101" pitchFamily="2" charset="-122"/>
            </a:endParaRPr>
          </a:p>
          <a:p>
            <a:pPr marL="285750" lvl="1" indent="-285750">
              <a:spcBef>
                <a:spcPts val="1715"/>
              </a:spcBef>
              <a:buSzPct val="75000"/>
              <a:buFont typeface="Arial" panose="020B0604020202020204" pitchFamily="34" charset="0"/>
              <a:buChar char="•"/>
            </a:pPr>
            <a:r>
              <a:rPr lang="en-US" altLang="zh-CN" dirty="0">
                <a:solidFill>
                  <a:srgbClr val="080808"/>
                </a:solidFill>
                <a:latin typeface="宋体" panose="02010600030101010101" pitchFamily="2" charset="-122"/>
                <a:ea typeface="宋体" panose="02010600030101010101" pitchFamily="2" charset="-122"/>
              </a:rPr>
              <a:t>…</a:t>
            </a:r>
            <a:endParaRPr lang="en-US" altLang="zh-CN" dirty="0">
              <a:solidFill>
                <a:srgbClr val="080808"/>
              </a:solidFill>
              <a:latin typeface="宋体" panose="02010600030101010101" pitchFamily="2" charset="-122"/>
              <a:ea typeface="宋体" panose="02010600030101010101" pitchFamily="2" charset="-122"/>
            </a:endParaRPr>
          </a:p>
          <a:p>
            <a:pPr marL="285750" lvl="1" indent="-285750">
              <a:spcBef>
                <a:spcPts val="1715"/>
              </a:spcBef>
              <a:buSzPct val="75000"/>
              <a:buFont typeface="Arial" panose="020B0604020202020204" pitchFamily="34" charset="0"/>
              <a:buChar char="•"/>
            </a:pPr>
            <a:r>
              <a:rPr lang="zh-CN" altLang="en-US" dirty="0">
                <a:solidFill>
                  <a:srgbClr val="080808"/>
                </a:solidFill>
                <a:latin typeface="宋体" panose="02010600030101010101" pitchFamily="2" charset="-122"/>
                <a:ea typeface="宋体" panose="02010600030101010101" pitchFamily="2" charset="-122"/>
              </a:rPr>
              <a:t>鼓励实习生从事对项目和自身能力提高有帮助的研发项目，自己提工作内容</a:t>
            </a:r>
            <a:endParaRPr lang="en-US" altLang="zh-CN" dirty="0">
              <a:solidFill>
                <a:srgbClr val="080808"/>
              </a:solidFill>
              <a:latin typeface="宋体" panose="02010600030101010101" pitchFamily="2" charset="-122"/>
              <a:ea typeface="宋体" panose="02010600030101010101"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6291367" y="1540792"/>
            <a:ext cx="4009080" cy="461665"/>
          </a:xfrm>
          <a:prstGeom prst="rect">
            <a:avLst/>
          </a:prstGeom>
        </p:spPr>
        <p:txBody>
          <a:bodyPr wrap="square">
            <a:spAutoFit/>
          </a:bodyPr>
          <a:lstStyle/>
          <a:p>
            <a:r>
              <a:rPr lang="en-US" altLang="zh-CN" sz="2400" dirty="0" err="1">
                <a:solidFill>
                  <a:srgbClr val="031E3F"/>
                </a:solidFill>
                <a:latin typeface="黑体" panose="02010609060101010101" pitchFamily="49" charset="-122"/>
                <a:ea typeface="黑体" panose="02010609060101010101" pitchFamily="49" charset="-122"/>
                <a:sym typeface="微软雅黑" panose="020B0503020204020204" pitchFamily="34" charset="-122"/>
              </a:rPr>
              <a:t>openEuler</a:t>
            </a:r>
            <a:r>
              <a:rPr lang="en-US" altLang="zh-CN" sz="2400" dirty="0">
                <a:solidFill>
                  <a:srgbClr val="031E3F"/>
                </a:solidFill>
                <a:latin typeface="黑体" panose="02010609060101010101" pitchFamily="49" charset="-122"/>
                <a:ea typeface="黑体" panose="02010609060101010101" pitchFamily="49" charset="-122"/>
                <a:sym typeface="微软雅黑" panose="020B0503020204020204" pitchFamily="34" charset="-122"/>
              </a:rPr>
              <a:t> </a:t>
            </a:r>
            <a:r>
              <a:rPr lang="en-US" altLang="zh-CN" sz="2400" dirty="0">
                <a:solidFill>
                  <a:srgbClr val="031E3F"/>
                </a:solidFill>
                <a:latin typeface="黑体" panose="02010609060101010101" pitchFamily="49" charset="-122"/>
                <a:ea typeface="黑体" panose="02010609060101010101" pitchFamily="49" charset="-122"/>
                <a:sym typeface="+mn-lt"/>
              </a:rPr>
              <a:t>RISC-V</a:t>
            </a:r>
            <a:r>
              <a:rPr lang="zh-CN" altLang="en-US" sz="2400" dirty="0">
                <a:solidFill>
                  <a:srgbClr val="031E3F"/>
                </a:solidFill>
                <a:latin typeface="黑体" panose="02010609060101010101" pitchFamily="49" charset="-122"/>
                <a:ea typeface="黑体" panose="02010609060101010101" pitchFamily="49" charset="-122"/>
                <a:sym typeface="+mn-lt"/>
              </a:rPr>
              <a:t>测试简介</a:t>
            </a:r>
            <a:endParaRPr lang="zh-CN" altLang="en-US" sz="2400" dirty="0">
              <a:solidFill>
                <a:srgbClr val="031E3F"/>
              </a:solidFill>
              <a:latin typeface="黑体" panose="02010609060101010101" pitchFamily="49" charset="-122"/>
              <a:ea typeface="黑体" panose="02010609060101010101" pitchFamily="49" charset="-122"/>
              <a:sym typeface="+mn-lt"/>
            </a:endParaRPr>
          </a:p>
        </p:txBody>
      </p:sp>
      <p:sp>
        <p:nvSpPr>
          <p:cNvPr id="22" name="矩形 21"/>
          <p:cNvSpPr/>
          <p:nvPr/>
        </p:nvSpPr>
        <p:spPr>
          <a:xfrm>
            <a:off x="6291367" y="2534138"/>
            <a:ext cx="3701705" cy="461665"/>
          </a:xfrm>
          <a:prstGeom prst="rect">
            <a:avLst/>
          </a:prstGeom>
        </p:spPr>
        <p:txBody>
          <a:bodyPr wrap="square">
            <a:spAutoFit/>
          </a:bodyPr>
          <a:lstStyle/>
          <a:p>
            <a:r>
              <a:rPr lang="zh-CN" altLang="en-US" sz="2400" dirty="0">
                <a:solidFill>
                  <a:srgbClr val="031E3F"/>
                </a:solidFill>
                <a:latin typeface="黑体" panose="02010609060101010101" pitchFamily="49" charset="-122"/>
                <a:ea typeface="黑体" panose="02010609060101010101" pitchFamily="49" charset="-122"/>
                <a:sym typeface="微软雅黑" panose="020B0503020204020204" pitchFamily="34" charset="-122"/>
              </a:rPr>
              <a:t>测试和质量保证过程</a:t>
            </a:r>
            <a:endParaRPr lang="zh-CN" altLang="en-US" sz="2400" dirty="0">
              <a:solidFill>
                <a:srgbClr val="031E3F"/>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24" name="矩形 23"/>
          <p:cNvSpPr/>
          <p:nvPr/>
        </p:nvSpPr>
        <p:spPr>
          <a:xfrm>
            <a:off x="6291367" y="3513230"/>
            <a:ext cx="3701705" cy="461665"/>
          </a:xfrm>
          <a:prstGeom prst="rect">
            <a:avLst/>
          </a:prstGeom>
        </p:spPr>
        <p:txBody>
          <a:bodyPr wrap="square">
            <a:spAutoFit/>
          </a:bodyPr>
          <a:lstStyle/>
          <a:p>
            <a:r>
              <a:rPr lang="zh-CN" altLang="en-US" sz="2400" dirty="0">
                <a:solidFill>
                  <a:srgbClr val="FF0000"/>
                </a:solidFill>
                <a:latin typeface="黑体" panose="02010609060101010101" pitchFamily="49" charset="-122"/>
                <a:ea typeface="黑体" panose="02010609060101010101" pitchFamily="49" charset="-122"/>
                <a:sym typeface="微软雅黑" panose="020B0503020204020204" pitchFamily="34" charset="-122"/>
              </a:rPr>
              <a:t>痛点和问题</a:t>
            </a:r>
            <a:endParaRPr lang="zh-CN" altLang="en-US" sz="2400" dirty="0">
              <a:solidFill>
                <a:srgbClr val="FF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25" name="文本框 24"/>
          <p:cNvSpPr txBox="1"/>
          <p:nvPr/>
        </p:nvSpPr>
        <p:spPr>
          <a:xfrm>
            <a:off x="1358645" y="1374258"/>
            <a:ext cx="1797287" cy="861774"/>
          </a:xfrm>
          <a:prstGeom prst="rect">
            <a:avLst/>
          </a:prstGeom>
          <a:noFill/>
        </p:spPr>
        <p:txBody>
          <a:bodyPr wrap="none" rtlCol="0">
            <a:spAutoFit/>
          </a:bodyPr>
          <a:lstStyle/>
          <a:p>
            <a:r>
              <a:rPr lang="zh-CN" altLang="en-US" sz="5000" b="1" dirty="0">
                <a:solidFill>
                  <a:srgbClr val="061E3F"/>
                </a:solidFill>
                <a:latin typeface="黑体" panose="02010609060101010101" pitchFamily="49" charset="-122"/>
                <a:ea typeface="黑体" panose="02010609060101010101" pitchFamily="49" charset="-122"/>
                <a:cs typeface="+mn-ea"/>
                <a:sym typeface="+mn-lt"/>
              </a:rPr>
              <a:t>目 录</a:t>
            </a:r>
            <a:endParaRPr lang="zh-CN" altLang="en-US" sz="5000" b="1" dirty="0">
              <a:solidFill>
                <a:srgbClr val="061E3F"/>
              </a:solidFill>
              <a:latin typeface="黑体" panose="02010609060101010101" pitchFamily="49" charset="-122"/>
              <a:ea typeface="黑体" panose="02010609060101010101" pitchFamily="49" charset="-122"/>
              <a:cs typeface="+mn-ea"/>
              <a:sym typeface="+mn-lt"/>
            </a:endParaRPr>
          </a:p>
        </p:txBody>
      </p:sp>
      <p:sp>
        <p:nvSpPr>
          <p:cNvPr id="27" name="文本框 26"/>
          <p:cNvSpPr txBox="1"/>
          <p:nvPr/>
        </p:nvSpPr>
        <p:spPr>
          <a:xfrm>
            <a:off x="4270034" y="3342819"/>
            <a:ext cx="1657387" cy="830997"/>
          </a:xfrm>
          <a:prstGeom prst="rect">
            <a:avLst/>
          </a:prstGeom>
          <a:noFill/>
        </p:spPr>
        <p:txBody>
          <a:bodyPr wrap="square" rtlCol="0">
            <a:spAutoFit/>
          </a:bodyPr>
          <a:lstStyle/>
          <a:p>
            <a:pPr algn="ctr"/>
            <a:r>
              <a:rPr lang="en-US" altLang="zh-CN" sz="4800" dirty="0">
                <a:solidFill>
                  <a:srgbClr val="012FA8"/>
                </a:solidFill>
                <a:latin typeface="Impact" panose="020B0806030902050204" pitchFamily="34" charset="0"/>
                <a:ea typeface="SF Pro" pitchFamily="2" charset="0"/>
                <a:cs typeface="SF Pro" pitchFamily="2" charset="0"/>
                <a:sym typeface="+mn-lt"/>
              </a:rPr>
              <a:t>03</a:t>
            </a:r>
            <a:endParaRPr lang="zh-CN" altLang="en-US" sz="4800" dirty="0">
              <a:solidFill>
                <a:srgbClr val="012FA8"/>
              </a:solidFill>
              <a:latin typeface="Impact" panose="020B0806030902050204" pitchFamily="34" charset="0"/>
              <a:ea typeface="SF Pro" pitchFamily="2" charset="0"/>
              <a:cs typeface="SF Pro" pitchFamily="2" charset="0"/>
              <a:sym typeface="+mn-lt"/>
            </a:endParaRPr>
          </a:p>
        </p:txBody>
      </p:sp>
      <p:sp>
        <p:nvSpPr>
          <p:cNvPr id="29" name="文本框 28"/>
          <p:cNvSpPr txBox="1"/>
          <p:nvPr/>
        </p:nvSpPr>
        <p:spPr>
          <a:xfrm>
            <a:off x="4270034" y="2349473"/>
            <a:ext cx="1657387" cy="830997"/>
          </a:xfrm>
          <a:prstGeom prst="rect">
            <a:avLst/>
          </a:prstGeom>
          <a:noFill/>
        </p:spPr>
        <p:txBody>
          <a:bodyPr wrap="square" rtlCol="0">
            <a:spAutoFit/>
          </a:bodyPr>
          <a:lstStyle/>
          <a:p>
            <a:pPr algn="ctr"/>
            <a:r>
              <a:rPr lang="en-US" altLang="zh-CN" sz="4800" dirty="0">
                <a:solidFill>
                  <a:srgbClr val="012FA8"/>
                </a:solidFill>
                <a:latin typeface="Impact" panose="020B0806030902050204" pitchFamily="34" charset="0"/>
                <a:ea typeface="SF Pro" pitchFamily="2" charset="0"/>
                <a:cs typeface="SF Pro" pitchFamily="2" charset="0"/>
                <a:sym typeface="+mn-lt"/>
              </a:rPr>
              <a:t>02</a:t>
            </a:r>
            <a:endParaRPr lang="zh-CN" altLang="en-US" sz="4800" dirty="0">
              <a:solidFill>
                <a:srgbClr val="012FA8"/>
              </a:solidFill>
              <a:latin typeface="Impact" panose="020B0806030902050204" pitchFamily="34" charset="0"/>
              <a:ea typeface="SF Pro" pitchFamily="2" charset="0"/>
              <a:cs typeface="SF Pro" pitchFamily="2" charset="0"/>
              <a:sym typeface="+mn-lt"/>
            </a:endParaRPr>
          </a:p>
        </p:txBody>
      </p:sp>
      <p:sp>
        <p:nvSpPr>
          <p:cNvPr id="30" name="文本框 29"/>
          <p:cNvSpPr txBox="1"/>
          <p:nvPr/>
        </p:nvSpPr>
        <p:spPr>
          <a:xfrm>
            <a:off x="4270034" y="1356127"/>
            <a:ext cx="1657387" cy="830997"/>
          </a:xfrm>
          <a:prstGeom prst="rect">
            <a:avLst/>
          </a:prstGeom>
          <a:noFill/>
        </p:spPr>
        <p:txBody>
          <a:bodyPr wrap="square" rtlCol="0">
            <a:spAutoFit/>
          </a:bodyPr>
          <a:lstStyle/>
          <a:p>
            <a:pPr algn="ctr"/>
            <a:r>
              <a:rPr lang="en-US" altLang="zh-CN" sz="4800" dirty="0">
                <a:solidFill>
                  <a:srgbClr val="012FA8"/>
                </a:solidFill>
                <a:latin typeface="Impact" panose="020B0806030902050204" pitchFamily="34" charset="0"/>
                <a:ea typeface="SF Pro" pitchFamily="2" charset="0"/>
                <a:cs typeface="SF Pro" pitchFamily="2" charset="0"/>
                <a:sym typeface="+mn-lt"/>
              </a:rPr>
              <a:t>01</a:t>
            </a:r>
            <a:endParaRPr lang="zh-CN" altLang="en-US" sz="4800" dirty="0">
              <a:solidFill>
                <a:srgbClr val="012FA8"/>
              </a:solidFill>
              <a:latin typeface="Impact" panose="020B0806030902050204" pitchFamily="34" charset="0"/>
              <a:ea typeface="SF Pro" pitchFamily="2" charset="0"/>
              <a:cs typeface="SF Pro" pitchFamily="2" charset="0"/>
              <a:sym typeface="+mn-lt"/>
            </a:endParaRPr>
          </a:p>
        </p:txBody>
      </p:sp>
      <p:cxnSp>
        <p:nvCxnSpPr>
          <p:cNvPr id="14" name="直接连接符 20"/>
          <p:cNvCxnSpPr/>
          <p:nvPr/>
        </p:nvCxnSpPr>
        <p:spPr>
          <a:xfrm>
            <a:off x="3685074" y="1204412"/>
            <a:ext cx="0" cy="376269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6291367" y="4495519"/>
            <a:ext cx="3701705" cy="461665"/>
          </a:xfrm>
          <a:prstGeom prst="rect">
            <a:avLst/>
          </a:prstGeom>
        </p:spPr>
        <p:txBody>
          <a:bodyPr wrap="square">
            <a:spAutoFit/>
          </a:bodyPr>
          <a:lstStyle/>
          <a:p>
            <a:r>
              <a:rPr lang="zh-CN" altLang="en-US" sz="2400" dirty="0">
                <a:solidFill>
                  <a:srgbClr val="031E3F"/>
                </a:solidFill>
                <a:latin typeface="黑体" panose="02010609060101010101" pitchFamily="49" charset="-122"/>
                <a:ea typeface="黑体" panose="02010609060101010101" pitchFamily="49" charset="-122"/>
                <a:sym typeface="微软雅黑" panose="020B0503020204020204" pitchFamily="34" charset="-122"/>
              </a:rPr>
              <a:t>合作和参与机会</a:t>
            </a:r>
            <a:endParaRPr lang="zh-CN" altLang="en-US" sz="2400" dirty="0">
              <a:solidFill>
                <a:srgbClr val="031E3F"/>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13" name="文本框 26"/>
          <p:cNvSpPr txBox="1"/>
          <p:nvPr/>
        </p:nvSpPr>
        <p:spPr>
          <a:xfrm>
            <a:off x="4270034" y="4336165"/>
            <a:ext cx="1657387" cy="830997"/>
          </a:xfrm>
          <a:prstGeom prst="rect">
            <a:avLst/>
          </a:prstGeom>
          <a:noFill/>
        </p:spPr>
        <p:txBody>
          <a:bodyPr wrap="square" rtlCol="0">
            <a:spAutoFit/>
          </a:bodyPr>
          <a:lstStyle/>
          <a:p>
            <a:pPr algn="ctr"/>
            <a:r>
              <a:rPr lang="en-US" altLang="zh-CN" sz="4800" dirty="0">
                <a:solidFill>
                  <a:srgbClr val="012FA8"/>
                </a:solidFill>
                <a:latin typeface="Impact" panose="020B0806030902050204" pitchFamily="34" charset="0"/>
                <a:ea typeface="SF Pro" pitchFamily="2" charset="0"/>
                <a:cs typeface="SF Pro" pitchFamily="2" charset="0"/>
                <a:sym typeface="+mn-lt"/>
              </a:rPr>
              <a:t>04</a:t>
            </a:r>
            <a:endParaRPr lang="zh-CN" altLang="en-US" sz="4800" dirty="0">
              <a:solidFill>
                <a:srgbClr val="012FA8"/>
              </a:solidFill>
              <a:latin typeface="Impact" panose="020B0806030902050204" pitchFamily="34" charset="0"/>
              <a:ea typeface="SF Pro" pitchFamily="2" charset="0"/>
              <a:cs typeface="SF Pro" pitchFamily="2" charset="0"/>
              <a:sym typeface="+mn-l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73636" y="381009"/>
            <a:ext cx="9219614"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cs typeface="Lantinghei SC Demibold" panose="02000000000000000000" charset="-122"/>
              </a:rPr>
              <a:t>痛点问题</a:t>
            </a:r>
            <a:endParaRPr lang="zh-CN" altLang="en-US" sz="2400" b="1" dirty="0">
              <a:latin typeface="黑体" panose="02010609060101010101" pitchFamily="49" charset="-122"/>
              <a:ea typeface="黑体" panose="02010609060101010101" pitchFamily="49" charset="-122"/>
              <a:cs typeface="Lantinghei SC Demibold" panose="02000000000000000000" charset="-122"/>
            </a:endParaRPr>
          </a:p>
        </p:txBody>
      </p:sp>
      <p:sp>
        <p:nvSpPr>
          <p:cNvPr id="4" name="文本框 3"/>
          <p:cNvSpPr txBox="1"/>
          <p:nvPr/>
        </p:nvSpPr>
        <p:spPr>
          <a:xfrm>
            <a:off x="8529145" y="-1623848"/>
            <a:ext cx="184731" cy="369332"/>
          </a:xfrm>
          <a:prstGeom prst="rect">
            <a:avLst/>
          </a:prstGeom>
          <a:noFill/>
        </p:spPr>
        <p:txBody>
          <a:bodyPr wrap="none" rtlCol="0">
            <a:spAutoFit/>
          </a:bodyPr>
          <a:lstStyle/>
          <a:p>
            <a:endParaRPr kumimoji="1" lang="zh-CN" altLang="en-US" dirty="0"/>
          </a:p>
        </p:txBody>
      </p:sp>
      <p:sp>
        <p:nvSpPr>
          <p:cNvPr id="29" name="梯形 28"/>
          <p:cNvSpPr/>
          <p:nvPr/>
        </p:nvSpPr>
        <p:spPr>
          <a:xfrm rot="5400000">
            <a:off x="-189430" y="527930"/>
            <a:ext cx="538358" cy="159498"/>
          </a:xfrm>
          <a:prstGeom prst="trapezoid">
            <a:avLst/>
          </a:prstGeom>
          <a:solidFill>
            <a:srgbClr val="012F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1550357" y="1043588"/>
            <a:ext cx="6474849" cy="5814412"/>
          </a:xfrm>
          <a:prstGeom prst="rect">
            <a:avLst/>
          </a:prstGeom>
          <a:noFill/>
        </p:spPr>
        <p:txBody>
          <a:bodyPr wrap="none" rtlCol="0">
            <a:spAutoFit/>
          </a:bodyPr>
          <a:lstStyle/>
          <a:p>
            <a:pPr marL="0" lvl="1">
              <a:spcBef>
                <a:spcPts val="1715"/>
              </a:spcBef>
              <a:buSzPct val="75000"/>
            </a:pPr>
            <a:r>
              <a:rPr lang="zh-CN" altLang="en-US" dirty="0">
                <a:solidFill>
                  <a:srgbClr val="080808"/>
                </a:solidFill>
                <a:latin typeface="宋体" panose="02010600030101010101" pitchFamily="2" charset="-122"/>
                <a:ea typeface="宋体" panose="02010600030101010101" pitchFamily="2" charset="-122"/>
              </a:rPr>
              <a:t>自动化测试</a:t>
            </a:r>
            <a:endParaRPr lang="en-US" altLang="zh-CN" dirty="0">
              <a:solidFill>
                <a:srgbClr val="080808"/>
              </a:solidFill>
              <a:latin typeface="宋体" panose="02010600030101010101" pitchFamily="2" charset="-122"/>
              <a:ea typeface="宋体" panose="02010600030101010101" pitchFamily="2" charset="-122"/>
            </a:endParaRPr>
          </a:p>
          <a:p>
            <a:pPr marL="285750" lvl="1" indent="-285750">
              <a:spcBef>
                <a:spcPts val="1715"/>
              </a:spcBef>
              <a:buSzPct val="75000"/>
              <a:buFont typeface="Arial" panose="020B0604020202020204" pitchFamily="34" charset="0"/>
              <a:buChar char="•"/>
            </a:pPr>
            <a:r>
              <a:rPr lang="zh-CN" altLang="en-US" dirty="0">
                <a:solidFill>
                  <a:srgbClr val="080808"/>
                </a:solidFill>
                <a:latin typeface="宋体" panose="02010600030101010101" pitchFamily="2" charset="-122"/>
                <a:ea typeface="宋体" panose="02010600030101010101" pitchFamily="2" charset="-122"/>
              </a:rPr>
              <a:t>有限人力情况下，自动化测试测试套和测试用例的快速增加</a:t>
            </a:r>
            <a:endParaRPr lang="en-US" altLang="zh-CN" dirty="0">
              <a:solidFill>
                <a:srgbClr val="080808"/>
              </a:solidFill>
              <a:latin typeface="宋体" panose="02010600030101010101" pitchFamily="2" charset="-122"/>
              <a:ea typeface="宋体" panose="02010600030101010101" pitchFamily="2" charset="-122"/>
            </a:endParaRPr>
          </a:p>
          <a:p>
            <a:pPr marL="285750" lvl="1" indent="-285750">
              <a:spcBef>
                <a:spcPts val="1715"/>
              </a:spcBef>
              <a:buSzPct val="75000"/>
              <a:buFont typeface="Arial" panose="020B0604020202020204" pitchFamily="34" charset="0"/>
              <a:buChar char="•"/>
            </a:pPr>
            <a:r>
              <a:rPr lang="zh-CN" altLang="en-US" dirty="0">
                <a:solidFill>
                  <a:srgbClr val="080808"/>
                </a:solidFill>
                <a:latin typeface="宋体" panose="02010600030101010101" pitchFamily="2" charset="-122"/>
                <a:ea typeface="宋体" panose="02010600030101010101" pitchFamily="2" charset="-122"/>
              </a:rPr>
              <a:t>不同谱系</a:t>
            </a:r>
            <a:r>
              <a:rPr lang="en-US" altLang="zh-CN" dirty="0">
                <a:solidFill>
                  <a:srgbClr val="080808"/>
                </a:solidFill>
                <a:latin typeface="宋体" panose="02010600030101010101" pitchFamily="2" charset="-122"/>
                <a:ea typeface="宋体" panose="02010600030101010101" pitchFamily="2" charset="-122"/>
              </a:rPr>
              <a:t>Linux</a:t>
            </a:r>
            <a:r>
              <a:rPr lang="zh-CN" altLang="en-US" dirty="0">
                <a:solidFill>
                  <a:srgbClr val="080808"/>
                </a:solidFill>
                <a:latin typeface="宋体" panose="02010600030101010101" pitchFamily="2" charset="-122"/>
                <a:ea typeface="宋体" panose="02010600030101010101" pitchFamily="2" charset="-122"/>
              </a:rPr>
              <a:t>操作系统下，测试框架的选型</a:t>
            </a:r>
            <a:endParaRPr lang="en-US" altLang="zh-CN" dirty="0">
              <a:solidFill>
                <a:srgbClr val="080808"/>
              </a:solidFill>
              <a:latin typeface="宋体" panose="02010600030101010101" pitchFamily="2" charset="-122"/>
              <a:ea typeface="宋体" panose="02010600030101010101" pitchFamily="2" charset="-122"/>
            </a:endParaRPr>
          </a:p>
          <a:p>
            <a:pPr marL="285750" lvl="1" indent="-285750">
              <a:spcBef>
                <a:spcPts val="1715"/>
              </a:spcBef>
              <a:buSzPct val="75000"/>
              <a:buFont typeface="Arial" panose="020B0604020202020204" pitchFamily="34" charset="0"/>
              <a:buChar char="•"/>
            </a:pPr>
            <a:r>
              <a:rPr lang="zh-CN" altLang="en-US" dirty="0">
                <a:solidFill>
                  <a:srgbClr val="080808"/>
                </a:solidFill>
                <a:latin typeface="宋体" panose="02010600030101010101" pitchFamily="2" charset="-122"/>
                <a:ea typeface="宋体" panose="02010600030101010101" pitchFamily="2" charset="-122"/>
              </a:rPr>
              <a:t>不同谱系</a:t>
            </a:r>
            <a:r>
              <a:rPr lang="en-US" altLang="zh-CN" dirty="0">
                <a:solidFill>
                  <a:srgbClr val="080808"/>
                </a:solidFill>
                <a:latin typeface="宋体" panose="02010600030101010101" pitchFamily="2" charset="-122"/>
                <a:ea typeface="宋体" panose="02010600030101010101" pitchFamily="2" charset="-122"/>
              </a:rPr>
              <a:t>Linux</a:t>
            </a:r>
            <a:r>
              <a:rPr lang="zh-CN" altLang="en-US" dirty="0">
                <a:solidFill>
                  <a:srgbClr val="080808"/>
                </a:solidFill>
                <a:latin typeface="宋体" panose="02010600030101010101" pitchFamily="2" charset="-122"/>
                <a:ea typeface="宋体" panose="02010600030101010101" pitchFamily="2" charset="-122"/>
              </a:rPr>
              <a:t>操作系统下，测试套和测试用例的共享</a:t>
            </a:r>
            <a:endParaRPr lang="en-US" altLang="zh-CN" dirty="0">
              <a:solidFill>
                <a:srgbClr val="080808"/>
              </a:solidFill>
              <a:latin typeface="宋体" panose="02010600030101010101" pitchFamily="2" charset="-122"/>
              <a:ea typeface="宋体" panose="02010600030101010101" pitchFamily="2" charset="-122"/>
            </a:endParaRPr>
          </a:p>
          <a:p>
            <a:pPr marL="0" lvl="1">
              <a:spcBef>
                <a:spcPts val="1715"/>
              </a:spcBef>
              <a:buSzPct val="75000"/>
            </a:pPr>
            <a:r>
              <a:rPr lang="zh-CN" altLang="en-US" dirty="0">
                <a:solidFill>
                  <a:srgbClr val="080808"/>
                </a:solidFill>
                <a:latin typeface="宋体" panose="02010600030101010101" pitchFamily="2" charset="-122"/>
                <a:ea typeface="宋体" panose="02010600030101010101" pitchFamily="2" charset="-122"/>
              </a:rPr>
              <a:t>手动测试</a:t>
            </a:r>
            <a:endParaRPr lang="en-US" altLang="zh-CN" dirty="0">
              <a:solidFill>
                <a:srgbClr val="080808"/>
              </a:solidFill>
              <a:latin typeface="宋体" panose="02010600030101010101" pitchFamily="2" charset="-122"/>
              <a:ea typeface="宋体" panose="02010600030101010101" pitchFamily="2" charset="-122"/>
            </a:endParaRPr>
          </a:p>
          <a:p>
            <a:pPr marL="285750" lvl="1" indent="-285750">
              <a:spcBef>
                <a:spcPts val="1715"/>
              </a:spcBef>
              <a:buSzPct val="75000"/>
              <a:buFont typeface="Arial" panose="020B0604020202020204" pitchFamily="34" charset="0"/>
              <a:buChar char="•"/>
            </a:pPr>
            <a:r>
              <a:rPr lang="zh-CN" altLang="en-US" dirty="0">
                <a:solidFill>
                  <a:srgbClr val="080808"/>
                </a:solidFill>
                <a:latin typeface="宋体" panose="02010600030101010101" pitchFamily="2" charset="-122"/>
                <a:ea typeface="宋体" panose="02010600030101010101" pitchFamily="2" charset="-122"/>
              </a:rPr>
              <a:t>测试用例库工具的选型</a:t>
            </a:r>
            <a:endParaRPr lang="en-US" altLang="zh-CN" dirty="0">
              <a:solidFill>
                <a:srgbClr val="080808"/>
              </a:solidFill>
              <a:latin typeface="宋体" panose="02010600030101010101" pitchFamily="2" charset="-122"/>
              <a:ea typeface="宋体" panose="02010600030101010101" pitchFamily="2" charset="-122"/>
            </a:endParaRPr>
          </a:p>
          <a:p>
            <a:pPr marL="285750" lvl="1" indent="-285750">
              <a:spcBef>
                <a:spcPts val="1715"/>
              </a:spcBef>
              <a:buSzPct val="75000"/>
              <a:buFont typeface="Arial" panose="020B0604020202020204" pitchFamily="34" charset="0"/>
              <a:buChar char="•"/>
            </a:pPr>
            <a:r>
              <a:rPr lang="zh-CN" altLang="en-US" dirty="0">
                <a:solidFill>
                  <a:srgbClr val="080808"/>
                </a:solidFill>
                <a:latin typeface="宋体" panose="02010600030101010101" pitchFamily="2" charset="-122"/>
                <a:ea typeface="宋体" panose="02010600030101010101" pitchFamily="2" charset="-122"/>
              </a:rPr>
              <a:t>搭建测试用例库公网服务器的申请</a:t>
            </a:r>
            <a:endParaRPr lang="en-US" altLang="zh-CN" dirty="0">
              <a:solidFill>
                <a:srgbClr val="080808"/>
              </a:solidFill>
              <a:latin typeface="宋体" panose="02010600030101010101" pitchFamily="2" charset="-122"/>
              <a:ea typeface="宋体" panose="02010600030101010101" pitchFamily="2" charset="-122"/>
            </a:endParaRPr>
          </a:p>
          <a:p>
            <a:pPr marL="285750" lvl="1" indent="-285750">
              <a:spcBef>
                <a:spcPts val="1715"/>
              </a:spcBef>
              <a:buSzPct val="75000"/>
              <a:buFont typeface="Arial" panose="020B0604020202020204" pitchFamily="34" charset="0"/>
              <a:buChar char="•"/>
            </a:pPr>
            <a:r>
              <a:rPr lang="zh-CN" altLang="en-US" dirty="0">
                <a:solidFill>
                  <a:srgbClr val="080808"/>
                </a:solidFill>
                <a:latin typeface="宋体" panose="02010600030101010101" pitchFamily="2" charset="-122"/>
                <a:ea typeface="宋体" panose="02010600030101010101" pitchFamily="2" charset="-122"/>
              </a:rPr>
              <a:t>如何快速得到更多软件的测试用例</a:t>
            </a:r>
            <a:endParaRPr lang="en-US" altLang="zh-CN" dirty="0">
              <a:solidFill>
                <a:srgbClr val="080808"/>
              </a:solidFill>
              <a:latin typeface="宋体" panose="02010600030101010101" pitchFamily="2" charset="-122"/>
              <a:ea typeface="宋体" panose="02010600030101010101" pitchFamily="2" charset="-122"/>
            </a:endParaRPr>
          </a:p>
          <a:p>
            <a:pPr marL="0" lvl="1">
              <a:spcBef>
                <a:spcPts val="1715"/>
              </a:spcBef>
              <a:buSzPct val="75000"/>
            </a:pPr>
            <a:r>
              <a:rPr lang="zh-CN" altLang="en-US" dirty="0">
                <a:solidFill>
                  <a:srgbClr val="080808"/>
                </a:solidFill>
                <a:latin typeface="宋体" panose="02010600030101010101" pitchFamily="2" charset="-122"/>
                <a:ea typeface="宋体" panose="02010600030101010101" pitchFamily="2" charset="-122"/>
              </a:rPr>
              <a:t>缺陷跟踪和修复</a:t>
            </a:r>
            <a:endParaRPr lang="en-US" altLang="zh-CN" dirty="0">
              <a:solidFill>
                <a:srgbClr val="080808"/>
              </a:solidFill>
              <a:latin typeface="宋体" panose="02010600030101010101" pitchFamily="2" charset="-122"/>
              <a:ea typeface="宋体" panose="02010600030101010101" pitchFamily="2" charset="-122"/>
            </a:endParaRPr>
          </a:p>
          <a:p>
            <a:pPr marL="285750" lvl="1" indent="-285750">
              <a:spcBef>
                <a:spcPts val="1715"/>
              </a:spcBef>
              <a:buSzPct val="75000"/>
              <a:buFont typeface="Arial" panose="020B0604020202020204" pitchFamily="34" charset="0"/>
              <a:buChar char="•"/>
            </a:pPr>
            <a:r>
              <a:rPr lang="zh-CN" altLang="en-US" dirty="0">
                <a:solidFill>
                  <a:srgbClr val="080808"/>
                </a:solidFill>
                <a:latin typeface="宋体" panose="02010600030101010101" pitchFamily="2" charset="-122"/>
                <a:ea typeface="宋体" panose="02010600030101010101" pitchFamily="2" charset="-122"/>
              </a:rPr>
              <a:t>包修复责任人</a:t>
            </a:r>
            <a:endParaRPr lang="en-US" altLang="zh-CN" dirty="0">
              <a:solidFill>
                <a:srgbClr val="080808"/>
              </a:solidFill>
              <a:latin typeface="宋体" panose="02010600030101010101" pitchFamily="2" charset="-122"/>
              <a:ea typeface="宋体" panose="02010600030101010101" pitchFamily="2" charset="-122"/>
            </a:endParaRPr>
          </a:p>
          <a:p>
            <a:pPr marL="285750" lvl="1" indent="-285750">
              <a:spcBef>
                <a:spcPts val="1715"/>
              </a:spcBef>
              <a:buSzPct val="75000"/>
              <a:buFont typeface="Arial" panose="020B0604020202020204" pitchFamily="34" charset="0"/>
              <a:buChar char="•"/>
            </a:pPr>
            <a:r>
              <a:rPr lang="zh-CN" altLang="en-US" dirty="0">
                <a:solidFill>
                  <a:srgbClr val="080808"/>
                </a:solidFill>
                <a:latin typeface="宋体" panose="02010600030101010101" pitchFamily="2" charset="-122"/>
                <a:ea typeface="宋体" panose="02010600030101010101" pitchFamily="2" charset="-122"/>
              </a:rPr>
              <a:t>缺陷分级，跟踪和督促</a:t>
            </a:r>
            <a:endParaRPr lang="en-US" altLang="zh-CN" dirty="0">
              <a:solidFill>
                <a:srgbClr val="080808"/>
              </a:solidFill>
              <a:latin typeface="宋体" panose="02010600030101010101" pitchFamily="2" charset="-122"/>
              <a:ea typeface="宋体" panose="02010600030101010101" pitchFamily="2" charset="-122"/>
            </a:endParaRPr>
          </a:p>
          <a:p>
            <a:pPr marL="285750" lvl="1" indent="-285750">
              <a:spcBef>
                <a:spcPts val="1715"/>
              </a:spcBef>
              <a:buSzPct val="75000"/>
              <a:buFont typeface="Arial" panose="020B0604020202020204" pitchFamily="34" charset="0"/>
              <a:buChar char="•"/>
            </a:pPr>
            <a:r>
              <a:rPr lang="zh-CN" altLang="en-US" dirty="0">
                <a:solidFill>
                  <a:srgbClr val="080808"/>
                </a:solidFill>
                <a:latin typeface="宋体" panose="02010600030101010101" pitchFamily="2" charset="-122"/>
                <a:ea typeface="宋体" panose="02010600030101010101" pitchFamily="2" charset="-122"/>
              </a:rPr>
              <a:t>移植目标下缺陷修复的方式</a:t>
            </a:r>
            <a:endParaRPr lang="en-US" altLang="zh-CN" dirty="0">
              <a:solidFill>
                <a:srgbClr val="080808"/>
              </a:solidFill>
              <a:latin typeface="宋体" panose="02010600030101010101" pitchFamily="2" charset="-122"/>
              <a:ea typeface="宋体" panose="02010600030101010101"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73636" y="381009"/>
            <a:ext cx="9219614"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cs typeface="Lantinghei SC Demibold" panose="02000000000000000000" charset="-122"/>
              </a:rPr>
              <a:t>痛点问题</a:t>
            </a:r>
            <a:endParaRPr lang="zh-CN" altLang="en-US" sz="2400" b="1" dirty="0">
              <a:latin typeface="黑体" panose="02010609060101010101" pitchFamily="49" charset="-122"/>
              <a:ea typeface="黑体" panose="02010609060101010101" pitchFamily="49" charset="-122"/>
              <a:cs typeface="Lantinghei SC Demibold" panose="02000000000000000000" charset="-122"/>
            </a:endParaRPr>
          </a:p>
        </p:txBody>
      </p:sp>
      <p:sp>
        <p:nvSpPr>
          <p:cNvPr id="4" name="文本框 3"/>
          <p:cNvSpPr txBox="1"/>
          <p:nvPr/>
        </p:nvSpPr>
        <p:spPr>
          <a:xfrm>
            <a:off x="8529145" y="-1623848"/>
            <a:ext cx="184731" cy="369332"/>
          </a:xfrm>
          <a:prstGeom prst="rect">
            <a:avLst/>
          </a:prstGeom>
          <a:noFill/>
        </p:spPr>
        <p:txBody>
          <a:bodyPr wrap="none" rtlCol="0">
            <a:spAutoFit/>
          </a:bodyPr>
          <a:lstStyle/>
          <a:p>
            <a:endParaRPr kumimoji="1" lang="zh-CN" altLang="en-US" dirty="0"/>
          </a:p>
        </p:txBody>
      </p:sp>
      <p:sp>
        <p:nvSpPr>
          <p:cNvPr id="29" name="梯形 28"/>
          <p:cNvSpPr/>
          <p:nvPr/>
        </p:nvSpPr>
        <p:spPr>
          <a:xfrm rot="5400000">
            <a:off x="-189430" y="527930"/>
            <a:ext cx="538358" cy="159498"/>
          </a:xfrm>
          <a:prstGeom prst="trapezoid">
            <a:avLst/>
          </a:prstGeom>
          <a:solidFill>
            <a:srgbClr val="012F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1607834" y="1550427"/>
            <a:ext cx="3440430" cy="4343400"/>
          </a:xfrm>
          <a:prstGeom prst="rect">
            <a:avLst/>
          </a:prstGeom>
          <a:noFill/>
        </p:spPr>
        <p:txBody>
          <a:bodyPr wrap="none" rtlCol="0">
            <a:spAutoFit/>
          </a:bodyPr>
          <a:lstStyle/>
          <a:p>
            <a:pPr marL="0" lvl="1">
              <a:spcBef>
                <a:spcPts val="1715"/>
              </a:spcBef>
              <a:buSzPct val="75000"/>
            </a:pPr>
            <a:r>
              <a:rPr lang="zh-CN" altLang="en-US" dirty="0">
                <a:solidFill>
                  <a:srgbClr val="080808"/>
                </a:solidFill>
                <a:latin typeface="宋体" panose="02010600030101010101" pitchFamily="2" charset="-122"/>
                <a:ea typeface="宋体" panose="02010600030101010101" pitchFamily="2" charset="-122"/>
              </a:rPr>
              <a:t>硬件兼容测试</a:t>
            </a:r>
            <a:endParaRPr lang="en-US" altLang="zh-CN" dirty="0">
              <a:solidFill>
                <a:srgbClr val="080808"/>
              </a:solidFill>
              <a:latin typeface="宋体" panose="02010600030101010101" pitchFamily="2" charset="-122"/>
              <a:ea typeface="宋体" panose="02010600030101010101" pitchFamily="2" charset="-122"/>
            </a:endParaRPr>
          </a:p>
          <a:p>
            <a:pPr marL="285750" lvl="1" indent="-285750">
              <a:spcBef>
                <a:spcPts val="1715"/>
              </a:spcBef>
              <a:buSzPct val="75000"/>
              <a:buFont typeface="Arial" panose="020B0604020202020204" pitchFamily="34" charset="0"/>
              <a:buChar char="•"/>
            </a:pPr>
            <a:r>
              <a:rPr lang="en-US" altLang="zh-CN" dirty="0" err="1">
                <a:solidFill>
                  <a:srgbClr val="080808"/>
                </a:solidFill>
                <a:latin typeface="宋体" panose="02010600030101010101" pitchFamily="2" charset="-122"/>
                <a:ea typeface="宋体" panose="02010600030101010101" pitchFamily="2" charset="-122"/>
              </a:rPr>
              <a:t>rvlab</a:t>
            </a:r>
            <a:r>
              <a:rPr lang="zh-CN" altLang="en-US" dirty="0">
                <a:solidFill>
                  <a:srgbClr val="080808"/>
                </a:solidFill>
                <a:latin typeface="宋体" panose="02010600030101010101" pitchFamily="2" charset="-122"/>
                <a:ea typeface="宋体" panose="02010600030101010101" pitchFamily="2" charset="-122"/>
              </a:rPr>
              <a:t>的广泛使用</a:t>
            </a:r>
            <a:endParaRPr lang="en-US" altLang="zh-CN" dirty="0">
              <a:solidFill>
                <a:srgbClr val="080808"/>
              </a:solidFill>
              <a:latin typeface="宋体" panose="02010600030101010101" pitchFamily="2" charset="-122"/>
              <a:ea typeface="宋体" panose="02010600030101010101" pitchFamily="2" charset="-122"/>
            </a:endParaRPr>
          </a:p>
          <a:p>
            <a:pPr marL="285750" lvl="1" indent="-285750">
              <a:spcBef>
                <a:spcPts val="1715"/>
              </a:spcBef>
              <a:buSzPct val="75000"/>
              <a:buFont typeface="Arial" panose="020B0604020202020204" pitchFamily="34" charset="0"/>
              <a:buChar char="•"/>
            </a:pPr>
            <a:r>
              <a:rPr lang="en-US" altLang="zh-CN" dirty="0" err="1">
                <a:solidFill>
                  <a:srgbClr val="080808"/>
                </a:solidFill>
                <a:latin typeface="宋体" panose="02010600030101010101" pitchFamily="2" charset="-122"/>
                <a:ea typeface="宋体" panose="02010600030101010101" pitchFamily="2" charset="-122"/>
              </a:rPr>
              <a:t>rvlab</a:t>
            </a:r>
            <a:r>
              <a:rPr lang="zh-CN" altLang="en-US" dirty="0">
                <a:solidFill>
                  <a:srgbClr val="080808"/>
                </a:solidFill>
                <a:latin typeface="宋体" panose="02010600030101010101" pitchFamily="2" charset="-122"/>
                <a:ea typeface="宋体" panose="02010600030101010101" pitchFamily="2" charset="-122"/>
              </a:rPr>
              <a:t>启动和硬件测试的解决</a:t>
            </a:r>
            <a:endParaRPr lang="en-US" altLang="zh-CN" dirty="0">
              <a:solidFill>
                <a:srgbClr val="080808"/>
              </a:solidFill>
              <a:latin typeface="宋体" panose="02010600030101010101" pitchFamily="2" charset="-122"/>
              <a:ea typeface="宋体" panose="02010600030101010101" pitchFamily="2" charset="-122"/>
            </a:endParaRPr>
          </a:p>
          <a:p>
            <a:pPr marL="0" lvl="1">
              <a:spcBef>
                <a:spcPts val="1715"/>
              </a:spcBef>
              <a:buSzPct val="75000"/>
            </a:pPr>
            <a:r>
              <a:rPr lang="zh-CN" altLang="en-US" dirty="0">
                <a:solidFill>
                  <a:srgbClr val="080808"/>
                </a:solidFill>
                <a:latin typeface="宋体" panose="02010600030101010101" pitchFamily="2" charset="-122"/>
                <a:ea typeface="宋体" panose="02010600030101010101" pitchFamily="2" charset="-122"/>
              </a:rPr>
              <a:t>版本发布测试</a:t>
            </a:r>
            <a:endParaRPr lang="en-US" altLang="zh-CN" dirty="0">
              <a:solidFill>
                <a:srgbClr val="080808"/>
              </a:solidFill>
              <a:latin typeface="宋体" panose="02010600030101010101" pitchFamily="2" charset="-122"/>
              <a:ea typeface="宋体" panose="02010600030101010101" pitchFamily="2" charset="-122"/>
            </a:endParaRPr>
          </a:p>
          <a:p>
            <a:pPr marL="285750" lvl="1" indent="-285750">
              <a:spcBef>
                <a:spcPts val="1715"/>
              </a:spcBef>
              <a:buSzPct val="75000"/>
              <a:buFont typeface="Arial" panose="020B0604020202020204" pitchFamily="34" charset="0"/>
              <a:buChar char="•"/>
            </a:pPr>
            <a:r>
              <a:rPr lang="zh-CN" altLang="en-US" dirty="0">
                <a:solidFill>
                  <a:srgbClr val="080808"/>
                </a:solidFill>
                <a:latin typeface="宋体" panose="02010600030101010101" pitchFamily="2" charset="-122"/>
                <a:ea typeface="宋体" panose="02010600030101010101" pitchFamily="2" charset="-122"/>
              </a:rPr>
              <a:t>测试和发版的流程</a:t>
            </a:r>
            <a:endParaRPr lang="en-US" altLang="zh-CN" dirty="0">
              <a:solidFill>
                <a:srgbClr val="080808"/>
              </a:solidFill>
              <a:latin typeface="宋体" panose="02010600030101010101" pitchFamily="2" charset="-122"/>
              <a:ea typeface="宋体" panose="02010600030101010101" pitchFamily="2" charset="-122"/>
            </a:endParaRPr>
          </a:p>
          <a:p>
            <a:pPr marL="0" lvl="1">
              <a:spcBef>
                <a:spcPts val="1715"/>
              </a:spcBef>
              <a:buSzPct val="75000"/>
            </a:pPr>
            <a:r>
              <a:rPr lang="zh-CN" altLang="en-US" dirty="0">
                <a:solidFill>
                  <a:srgbClr val="080808"/>
                </a:solidFill>
                <a:latin typeface="宋体" panose="02010600030101010101" pitchFamily="2" charset="-122"/>
                <a:ea typeface="宋体" panose="02010600030101010101" pitchFamily="2" charset="-122"/>
              </a:rPr>
              <a:t>人才的培养和留住人才</a:t>
            </a:r>
            <a:endParaRPr lang="en-US" altLang="zh-CN" dirty="0">
              <a:solidFill>
                <a:srgbClr val="080808"/>
              </a:solidFill>
              <a:latin typeface="宋体" panose="02010600030101010101" pitchFamily="2" charset="-122"/>
              <a:ea typeface="宋体" panose="02010600030101010101" pitchFamily="2" charset="-122"/>
            </a:endParaRPr>
          </a:p>
          <a:p>
            <a:pPr marL="285750" lvl="1" indent="-285750">
              <a:spcBef>
                <a:spcPts val="1715"/>
              </a:spcBef>
              <a:buSzPct val="75000"/>
              <a:buFont typeface="Arial" panose="020B0604020202020204" pitchFamily="34" charset="0"/>
              <a:buChar char="•"/>
            </a:pPr>
            <a:r>
              <a:rPr lang="zh-CN" altLang="en-US" dirty="0">
                <a:solidFill>
                  <a:srgbClr val="080808"/>
                </a:solidFill>
                <a:latin typeface="宋体" panose="02010600030101010101" pitchFamily="2" charset="-122"/>
                <a:ea typeface="宋体" panose="02010600030101010101" pitchFamily="2" charset="-122"/>
              </a:rPr>
              <a:t>实习学生不稳定</a:t>
            </a:r>
            <a:endParaRPr lang="en-US" altLang="zh-CN" dirty="0">
              <a:solidFill>
                <a:srgbClr val="080808"/>
              </a:solidFill>
              <a:latin typeface="宋体" panose="02010600030101010101" pitchFamily="2" charset="-122"/>
              <a:ea typeface="宋体" panose="02010600030101010101" pitchFamily="2" charset="-122"/>
            </a:endParaRPr>
          </a:p>
          <a:p>
            <a:pPr marL="285750" lvl="1" indent="-285750">
              <a:spcBef>
                <a:spcPts val="1715"/>
              </a:spcBef>
              <a:buSzPct val="75000"/>
              <a:buFont typeface="Arial" panose="020B0604020202020204" pitchFamily="34" charset="0"/>
              <a:buChar char="•"/>
            </a:pPr>
            <a:r>
              <a:rPr lang="zh-CN" altLang="en-US" dirty="0">
                <a:solidFill>
                  <a:srgbClr val="080808"/>
                </a:solidFill>
                <a:latin typeface="宋体" panose="02010600030101010101" pitchFamily="2" charset="-122"/>
                <a:ea typeface="宋体" panose="02010600030101010101" pitchFamily="2" charset="-122"/>
              </a:rPr>
              <a:t>人才培养</a:t>
            </a:r>
            <a:endParaRPr lang="en-US" altLang="zh-CN" dirty="0">
              <a:solidFill>
                <a:srgbClr val="080808"/>
              </a:solidFill>
              <a:latin typeface="宋体" panose="02010600030101010101" pitchFamily="2" charset="-122"/>
              <a:ea typeface="宋体" panose="02010600030101010101" pitchFamily="2" charset="-122"/>
            </a:endParaRPr>
          </a:p>
          <a:p>
            <a:pPr marL="285750" lvl="1" indent="-285750">
              <a:spcBef>
                <a:spcPts val="1715"/>
              </a:spcBef>
              <a:buSzPct val="75000"/>
              <a:buFont typeface="Arial" panose="020B0604020202020204" pitchFamily="34" charset="0"/>
              <a:buChar char="•"/>
            </a:pPr>
            <a:r>
              <a:rPr lang="zh-CN" altLang="en-US" dirty="0">
                <a:solidFill>
                  <a:srgbClr val="080808"/>
                </a:solidFill>
                <a:latin typeface="宋体" panose="02010600030101010101" pitchFamily="2" charset="-122"/>
                <a:ea typeface="宋体" panose="02010600030101010101" pitchFamily="2" charset="-122"/>
              </a:rPr>
              <a:t>工作内容符合能力提高的需求</a:t>
            </a:r>
            <a:endParaRPr lang="en-US" altLang="zh-CN" dirty="0">
              <a:solidFill>
                <a:srgbClr val="080808"/>
              </a:solidFill>
              <a:latin typeface="宋体" panose="02010600030101010101" pitchFamily="2" charset="-122"/>
              <a:ea typeface="宋体" panose="02010600030101010101" pitchFamily="2"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6291367" y="1540792"/>
            <a:ext cx="4009080" cy="461665"/>
          </a:xfrm>
          <a:prstGeom prst="rect">
            <a:avLst/>
          </a:prstGeom>
        </p:spPr>
        <p:txBody>
          <a:bodyPr wrap="square">
            <a:spAutoFit/>
          </a:bodyPr>
          <a:lstStyle/>
          <a:p>
            <a:r>
              <a:rPr lang="en-US" altLang="zh-CN" sz="2400" dirty="0" err="1">
                <a:solidFill>
                  <a:srgbClr val="031E3F"/>
                </a:solidFill>
                <a:latin typeface="黑体" panose="02010609060101010101" pitchFamily="49" charset="-122"/>
                <a:ea typeface="黑体" panose="02010609060101010101" pitchFamily="49" charset="-122"/>
                <a:sym typeface="微软雅黑" panose="020B0503020204020204" pitchFamily="34" charset="-122"/>
              </a:rPr>
              <a:t>openEuler</a:t>
            </a:r>
            <a:r>
              <a:rPr lang="en-US" altLang="zh-CN" sz="2400" dirty="0">
                <a:solidFill>
                  <a:srgbClr val="031E3F"/>
                </a:solidFill>
                <a:latin typeface="黑体" panose="02010609060101010101" pitchFamily="49" charset="-122"/>
                <a:ea typeface="黑体" panose="02010609060101010101" pitchFamily="49" charset="-122"/>
                <a:sym typeface="微软雅黑" panose="020B0503020204020204" pitchFamily="34" charset="-122"/>
              </a:rPr>
              <a:t> </a:t>
            </a:r>
            <a:r>
              <a:rPr lang="en-US" altLang="zh-CN" sz="2400" dirty="0">
                <a:solidFill>
                  <a:srgbClr val="031E3F"/>
                </a:solidFill>
                <a:latin typeface="黑体" panose="02010609060101010101" pitchFamily="49" charset="-122"/>
                <a:ea typeface="黑体" panose="02010609060101010101" pitchFamily="49" charset="-122"/>
                <a:sym typeface="+mn-lt"/>
              </a:rPr>
              <a:t>RISC-V</a:t>
            </a:r>
            <a:r>
              <a:rPr lang="zh-CN" altLang="en-US" sz="2400" dirty="0">
                <a:solidFill>
                  <a:srgbClr val="031E3F"/>
                </a:solidFill>
                <a:latin typeface="黑体" panose="02010609060101010101" pitchFamily="49" charset="-122"/>
                <a:ea typeface="黑体" panose="02010609060101010101" pitchFamily="49" charset="-122"/>
                <a:sym typeface="+mn-lt"/>
              </a:rPr>
              <a:t>测试简介</a:t>
            </a:r>
            <a:endParaRPr lang="zh-CN" altLang="en-US" sz="2400" dirty="0">
              <a:solidFill>
                <a:srgbClr val="031E3F"/>
              </a:solidFill>
              <a:latin typeface="黑体" panose="02010609060101010101" pitchFamily="49" charset="-122"/>
              <a:ea typeface="黑体" panose="02010609060101010101" pitchFamily="49" charset="-122"/>
              <a:sym typeface="+mn-lt"/>
            </a:endParaRPr>
          </a:p>
        </p:txBody>
      </p:sp>
      <p:sp>
        <p:nvSpPr>
          <p:cNvPr id="22" name="矩形 21"/>
          <p:cNvSpPr/>
          <p:nvPr/>
        </p:nvSpPr>
        <p:spPr>
          <a:xfrm>
            <a:off x="6291367" y="2534138"/>
            <a:ext cx="3701705" cy="461665"/>
          </a:xfrm>
          <a:prstGeom prst="rect">
            <a:avLst/>
          </a:prstGeom>
        </p:spPr>
        <p:txBody>
          <a:bodyPr wrap="square">
            <a:spAutoFit/>
          </a:bodyPr>
          <a:lstStyle/>
          <a:p>
            <a:r>
              <a:rPr lang="zh-CN" altLang="en-US" sz="2400" dirty="0">
                <a:solidFill>
                  <a:srgbClr val="031E3F"/>
                </a:solidFill>
                <a:latin typeface="黑体" panose="02010609060101010101" pitchFamily="49" charset="-122"/>
                <a:ea typeface="黑体" panose="02010609060101010101" pitchFamily="49" charset="-122"/>
                <a:sym typeface="微软雅黑" panose="020B0503020204020204" pitchFamily="34" charset="-122"/>
              </a:rPr>
              <a:t>测试和质量保证过程</a:t>
            </a:r>
            <a:endParaRPr lang="zh-CN" altLang="en-US" sz="2400" dirty="0">
              <a:solidFill>
                <a:srgbClr val="031E3F"/>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24" name="矩形 23"/>
          <p:cNvSpPr/>
          <p:nvPr/>
        </p:nvSpPr>
        <p:spPr>
          <a:xfrm>
            <a:off x="6291367" y="3513230"/>
            <a:ext cx="3701705" cy="461665"/>
          </a:xfrm>
          <a:prstGeom prst="rect">
            <a:avLst/>
          </a:prstGeom>
        </p:spPr>
        <p:txBody>
          <a:bodyPr wrap="square">
            <a:spAutoFit/>
          </a:bodyPr>
          <a:lstStyle/>
          <a:p>
            <a:r>
              <a:rPr lang="zh-CN" altLang="en-US" sz="2400" dirty="0">
                <a:solidFill>
                  <a:srgbClr val="031E3F"/>
                </a:solidFill>
                <a:latin typeface="黑体" panose="02010609060101010101" pitchFamily="49" charset="-122"/>
                <a:ea typeface="黑体" panose="02010609060101010101" pitchFamily="49" charset="-122"/>
                <a:sym typeface="微软雅黑" panose="020B0503020204020204" pitchFamily="34" charset="-122"/>
              </a:rPr>
              <a:t>痛点和问题</a:t>
            </a:r>
            <a:endParaRPr lang="zh-CN" altLang="en-US" sz="2400" dirty="0">
              <a:solidFill>
                <a:srgbClr val="031E3F"/>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25" name="文本框 24"/>
          <p:cNvSpPr txBox="1"/>
          <p:nvPr/>
        </p:nvSpPr>
        <p:spPr>
          <a:xfrm>
            <a:off x="1358645" y="1374258"/>
            <a:ext cx="1797287" cy="861774"/>
          </a:xfrm>
          <a:prstGeom prst="rect">
            <a:avLst/>
          </a:prstGeom>
          <a:noFill/>
        </p:spPr>
        <p:txBody>
          <a:bodyPr wrap="none" rtlCol="0">
            <a:spAutoFit/>
          </a:bodyPr>
          <a:lstStyle/>
          <a:p>
            <a:r>
              <a:rPr lang="zh-CN" altLang="en-US" sz="5000" b="1" dirty="0">
                <a:solidFill>
                  <a:srgbClr val="061E3F"/>
                </a:solidFill>
                <a:latin typeface="黑体" panose="02010609060101010101" pitchFamily="49" charset="-122"/>
                <a:ea typeface="黑体" panose="02010609060101010101" pitchFamily="49" charset="-122"/>
                <a:cs typeface="+mn-ea"/>
                <a:sym typeface="+mn-lt"/>
              </a:rPr>
              <a:t>目 录</a:t>
            </a:r>
            <a:endParaRPr lang="zh-CN" altLang="en-US" sz="5000" b="1" dirty="0">
              <a:solidFill>
                <a:srgbClr val="061E3F"/>
              </a:solidFill>
              <a:latin typeface="黑体" panose="02010609060101010101" pitchFamily="49" charset="-122"/>
              <a:ea typeface="黑体" panose="02010609060101010101" pitchFamily="49" charset="-122"/>
              <a:cs typeface="+mn-ea"/>
              <a:sym typeface="+mn-lt"/>
            </a:endParaRPr>
          </a:p>
        </p:txBody>
      </p:sp>
      <p:sp>
        <p:nvSpPr>
          <p:cNvPr id="27" name="文本框 26"/>
          <p:cNvSpPr txBox="1"/>
          <p:nvPr/>
        </p:nvSpPr>
        <p:spPr>
          <a:xfrm>
            <a:off x="4270034" y="3342819"/>
            <a:ext cx="1657387" cy="830997"/>
          </a:xfrm>
          <a:prstGeom prst="rect">
            <a:avLst/>
          </a:prstGeom>
          <a:noFill/>
        </p:spPr>
        <p:txBody>
          <a:bodyPr wrap="square" rtlCol="0">
            <a:spAutoFit/>
          </a:bodyPr>
          <a:lstStyle/>
          <a:p>
            <a:pPr algn="ctr"/>
            <a:r>
              <a:rPr lang="en-US" altLang="zh-CN" sz="4800" dirty="0">
                <a:solidFill>
                  <a:srgbClr val="012FA8"/>
                </a:solidFill>
                <a:latin typeface="Impact" panose="020B0806030902050204" pitchFamily="34" charset="0"/>
                <a:ea typeface="SF Pro" pitchFamily="2" charset="0"/>
                <a:cs typeface="SF Pro" pitchFamily="2" charset="0"/>
                <a:sym typeface="+mn-lt"/>
              </a:rPr>
              <a:t>03</a:t>
            </a:r>
            <a:endParaRPr lang="zh-CN" altLang="en-US" sz="4800" dirty="0">
              <a:solidFill>
                <a:srgbClr val="012FA8"/>
              </a:solidFill>
              <a:latin typeface="Impact" panose="020B0806030902050204" pitchFamily="34" charset="0"/>
              <a:ea typeface="SF Pro" pitchFamily="2" charset="0"/>
              <a:cs typeface="SF Pro" pitchFamily="2" charset="0"/>
              <a:sym typeface="+mn-lt"/>
            </a:endParaRPr>
          </a:p>
        </p:txBody>
      </p:sp>
      <p:sp>
        <p:nvSpPr>
          <p:cNvPr id="29" name="文本框 28"/>
          <p:cNvSpPr txBox="1"/>
          <p:nvPr/>
        </p:nvSpPr>
        <p:spPr>
          <a:xfrm>
            <a:off x="4270034" y="2349473"/>
            <a:ext cx="1657387" cy="830997"/>
          </a:xfrm>
          <a:prstGeom prst="rect">
            <a:avLst/>
          </a:prstGeom>
          <a:noFill/>
        </p:spPr>
        <p:txBody>
          <a:bodyPr wrap="square" rtlCol="0">
            <a:spAutoFit/>
          </a:bodyPr>
          <a:lstStyle/>
          <a:p>
            <a:pPr algn="ctr"/>
            <a:r>
              <a:rPr lang="en-US" altLang="zh-CN" sz="4800" dirty="0">
                <a:solidFill>
                  <a:srgbClr val="012FA8"/>
                </a:solidFill>
                <a:latin typeface="Impact" panose="020B0806030902050204" pitchFamily="34" charset="0"/>
                <a:ea typeface="SF Pro" pitchFamily="2" charset="0"/>
                <a:cs typeface="SF Pro" pitchFamily="2" charset="0"/>
                <a:sym typeface="+mn-lt"/>
              </a:rPr>
              <a:t>02</a:t>
            </a:r>
            <a:endParaRPr lang="zh-CN" altLang="en-US" sz="4800" dirty="0">
              <a:solidFill>
                <a:srgbClr val="012FA8"/>
              </a:solidFill>
              <a:latin typeface="Impact" panose="020B0806030902050204" pitchFamily="34" charset="0"/>
              <a:ea typeface="SF Pro" pitchFamily="2" charset="0"/>
              <a:cs typeface="SF Pro" pitchFamily="2" charset="0"/>
              <a:sym typeface="+mn-lt"/>
            </a:endParaRPr>
          </a:p>
        </p:txBody>
      </p:sp>
      <p:sp>
        <p:nvSpPr>
          <p:cNvPr id="30" name="文本框 29"/>
          <p:cNvSpPr txBox="1"/>
          <p:nvPr/>
        </p:nvSpPr>
        <p:spPr>
          <a:xfrm>
            <a:off x="4270034" y="1356127"/>
            <a:ext cx="1657387" cy="830997"/>
          </a:xfrm>
          <a:prstGeom prst="rect">
            <a:avLst/>
          </a:prstGeom>
          <a:noFill/>
        </p:spPr>
        <p:txBody>
          <a:bodyPr wrap="square" rtlCol="0">
            <a:spAutoFit/>
          </a:bodyPr>
          <a:lstStyle/>
          <a:p>
            <a:pPr algn="ctr"/>
            <a:r>
              <a:rPr lang="en-US" altLang="zh-CN" sz="4800" dirty="0">
                <a:solidFill>
                  <a:srgbClr val="012FA8"/>
                </a:solidFill>
                <a:latin typeface="Impact" panose="020B0806030902050204" pitchFamily="34" charset="0"/>
                <a:ea typeface="SF Pro" pitchFamily="2" charset="0"/>
                <a:cs typeface="SF Pro" pitchFamily="2" charset="0"/>
                <a:sym typeface="+mn-lt"/>
              </a:rPr>
              <a:t>01</a:t>
            </a:r>
            <a:endParaRPr lang="zh-CN" altLang="en-US" sz="4800" dirty="0">
              <a:solidFill>
                <a:srgbClr val="012FA8"/>
              </a:solidFill>
              <a:latin typeface="Impact" panose="020B0806030902050204" pitchFamily="34" charset="0"/>
              <a:ea typeface="SF Pro" pitchFamily="2" charset="0"/>
              <a:cs typeface="SF Pro" pitchFamily="2" charset="0"/>
              <a:sym typeface="+mn-lt"/>
            </a:endParaRPr>
          </a:p>
        </p:txBody>
      </p:sp>
      <p:cxnSp>
        <p:nvCxnSpPr>
          <p:cNvPr id="14" name="直接连接符 20"/>
          <p:cNvCxnSpPr/>
          <p:nvPr/>
        </p:nvCxnSpPr>
        <p:spPr>
          <a:xfrm>
            <a:off x="3685074" y="1204412"/>
            <a:ext cx="0" cy="376269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6291367" y="4495519"/>
            <a:ext cx="3701705" cy="461665"/>
          </a:xfrm>
          <a:prstGeom prst="rect">
            <a:avLst/>
          </a:prstGeom>
        </p:spPr>
        <p:txBody>
          <a:bodyPr wrap="square">
            <a:spAutoFit/>
          </a:bodyPr>
          <a:lstStyle/>
          <a:p>
            <a:r>
              <a:rPr lang="zh-CN" altLang="en-US" sz="2400" dirty="0">
                <a:solidFill>
                  <a:srgbClr val="FF0000"/>
                </a:solidFill>
                <a:latin typeface="黑体" panose="02010609060101010101" pitchFamily="49" charset="-122"/>
                <a:ea typeface="黑体" panose="02010609060101010101" pitchFamily="49" charset="-122"/>
                <a:sym typeface="微软雅黑" panose="020B0503020204020204" pitchFamily="34" charset="-122"/>
              </a:rPr>
              <a:t>合作和参与机会</a:t>
            </a:r>
            <a:endParaRPr lang="zh-CN" altLang="en-US" sz="2400" dirty="0">
              <a:solidFill>
                <a:srgbClr val="FF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13" name="文本框 26"/>
          <p:cNvSpPr txBox="1"/>
          <p:nvPr/>
        </p:nvSpPr>
        <p:spPr>
          <a:xfrm>
            <a:off x="4270034" y="4336165"/>
            <a:ext cx="1657387" cy="830997"/>
          </a:xfrm>
          <a:prstGeom prst="rect">
            <a:avLst/>
          </a:prstGeom>
          <a:noFill/>
        </p:spPr>
        <p:txBody>
          <a:bodyPr wrap="square" rtlCol="0">
            <a:spAutoFit/>
          </a:bodyPr>
          <a:lstStyle/>
          <a:p>
            <a:pPr algn="ctr"/>
            <a:r>
              <a:rPr lang="en-US" altLang="zh-CN" sz="4800" dirty="0">
                <a:solidFill>
                  <a:srgbClr val="012FA8"/>
                </a:solidFill>
                <a:latin typeface="Impact" panose="020B0806030902050204" pitchFamily="34" charset="0"/>
                <a:ea typeface="SF Pro" pitchFamily="2" charset="0"/>
                <a:cs typeface="SF Pro" pitchFamily="2" charset="0"/>
                <a:sym typeface="+mn-lt"/>
              </a:rPr>
              <a:t>04</a:t>
            </a:r>
            <a:endParaRPr lang="zh-CN" altLang="en-US" sz="4800" dirty="0">
              <a:solidFill>
                <a:srgbClr val="012FA8"/>
              </a:solidFill>
              <a:latin typeface="Impact" panose="020B0806030902050204" pitchFamily="34" charset="0"/>
              <a:ea typeface="SF Pro" pitchFamily="2" charset="0"/>
              <a:cs typeface="SF Pro" pitchFamily="2" charset="0"/>
              <a:sym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47877" y="376846"/>
            <a:ext cx="7327314" cy="461665"/>
          </a:xfrm>
          <a:prstGeom prst="rect">
            <a:avLst/>
          </a:prstGeom>
          <a:noFill/>
        </p:spPr>
        <p:txBody>
          <a:bodyPr wrap="square" rtlCol="0">
            <a:spAutoFit/>
          </a:bodyPr>
          <a:lstStyle/>
          <a:p>
            <a:r>
              <a:rPr lang="en-US" altLang="zh-CN" sz="2400" b="1" dirty="0" err="1">
                <a:latin typeface="黑体" panose="02010609060101010101" pitchFamily="49" charset="-122"/>
                <a:ea typeface="黑体" panose="02010609060101010101" pitchFamily="49" charset="-122"/>
                <a:cs typeface="Lantinghei SC Demibold" panose="02000000000000000000" charset="-122"/>
              </a:rPr>
              <a:t>openEuler</a:t>
            </a:r>
            <a:r>
              <a:rPr lang="en-US" altLang="zh-CN" sz="2400" b="1" dirty="0">
                <a:latin typeface="黑体" panose="02010609060101010101" pitchFamily="49" charset="-122"/>
                <a:ea typeface="黑体" panose="02010609060101010101" pitchFamily="49" charset="-122"/>
                <a:cs typeface="Lantinghei SC Demibold" panose="02000000000000000000" charset="-122"/>
              </a:rPr>
              <a:t> RISC-V SIG</a:t>
            </a:r>
            <a:endParaRPr lang="zh-CN" altLang="en-US" sz="2400" b="1" dirty="0">
              <a:latin typeface="黑体" panose="02010609060101010101" pitchFamily="49" charset="-122"/>
              <a:ea typeface="黑体" panose="02010609060101010101" pitchFamily="49" charset="-122"/>
              <a:cs typeface="Lantinghei SC Demibold" panose="02000000000000000000" charset="-122"/>
            </a:endParaRPr>
          </a:p>
        </p:txBody>
      </p:sp>
      <p:sp>
        <p:nvSpPr>
          <p:cNvPr id="4" name="文本框 3"/>
          <p:cNvSpPr txBox="1"/>
          <p:nvPr/>
        </p:nvSpPr>
        <p:spPr>
          <a:xfrm>
            <a:off x="8529145" y="-1623848"/>
            <a:ext cx="184731" cy="369332"/>
          </a:xfrm>
          <a:prstGeom prst="rect">
            <a:avLst/>
          </a:prstGeom>
          <a:noFill/>
        </p:spPr>
        <p:txBody>
          <a:bodyPr wrap="none" rtlCol="0">
            <a:spAutoFit/>
          </a:bodyPr>
          <a:lstStyle/>
          <a:p>
            <a:endParaRPr kumimoji="1" lang="zh-CN" altLang="en-US" dirty="0"/>
          </a:p>
        </p:txBody>
      </p:sp>
      <p:sp>
        <p:nvSpPr>
          <p:cNvPr id="29" name="梯形 28"/>
          <p:cNvSpPr/>
          <p:nvPr/>
        </p:nvSpPr>
        <p:spPr>
          <a:xfrm rot="5400000">
            <a:off x="-189430" y="527930"/>
            <a:ext cx="538358" cy="159498"/>
          </a:xfrm>
          <a:prstGeom prst="trapezoid">
            <a:avLst/>
          </a:prstGeom>
          <a:solidFill>
            <a:srgbClr val="012F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p:cNvSpPr/>
          <p:nvPr/>
        </p:nvSpPr>
        <p:spPr>
          <a:xfrm>
            <a:off x="616857" y="880924"/>
            <a:ext cx="10687924" cy="858377"/>
          </a:xfrm>
          <a:prstGeom prst="rect">
            <a:avLst/>
          </a:prstGeom>
        </p:spPr>
        <p:txBody>
          <a:bodyPr wrap="square">
            <a:spAutoFit/>
          </a:bodyPr>
          <a:lstStyle/>
          <a:p>
            <a:pPr algn="just">
              <a:lnSpc>
                <a:spcPct val="150000"/>
              </a:lnSpc>
              <a:buClr>
                <a:srgbClr val="FF0000"/>
              </a:buClr>
              <a:defRPr/>
            </a:pPr>
            <a:r>
              <a:rPr lang="en-US" altLang="zh-CN" dirty="0" err="1">
                <a:solidFill>
                  <a:srgbClr val="080808"/>
                </a:solidFill>
                <a:latin typeface="宋体" panose="02010600030101010101" pitchFamily="2" charset="-122"/>
                <a:ea typeface="宋体" panose="02010600030101010101" pitchFamily="2" charset="-122"/>
              </a:rPr>
              <a:t>openEuler</a:t>
            </a:r>
            <a:r>
              <a:rPr lang="en-US" altLang="zh-CN" dirty="0">
                <a:solidFill>
                  <a:srgbClr val="080808"/>
                </a:solidFill>
                <a:latin typeface="宋体" panose="02010600030101010101" pitchFamily="2" charset="-122"/>
                <a:ea typeface="宋体" panose="02010600030101010101" pitchFamily="2" charset="-122"/>
              </a:rPr>
              <a:t> RISC-V SIG</a:t>
            </a:r>
            <a:r>
              <a:rPr lang="zh-CN" altLang="en-US" dirty="0">
                <a:solidFill>
                  <a:srgbClr val="080808"/>
                </a:solidFill>
                <a:latin typeface="宋体" panose="02010600030101010101" pitchFamily="2" charset="-122"/>
                <a:ea typeface="宋体" panose="02010600030101010101" pitchFamily="2" charset="-122"/>
              </a:rPr>
              <a:t>主要工作是推进</a:t>
            </a:r>
            <a:r>
              <a:rPr lang="en-US" altLang="zh-CN" dirty="0" err="1">
                <a:solidFill>
                  <a:srgbClr val="080808"/>
                </a:solidFill>
                <a:latin typeface="宋体" panose="02010600030101010101" pitchFamily="2" charset="-122"/>
                <a:ea typeface="宋体" panose="02010600030101010101" pitchFamily="2" charset="-122"/>
              </a:rPr>
              <a:t>openEuler</a:t>
            </a:r>
            <a:r>
              <a:rPr lang="zh-CN" altLang="zh-CN" dirty="0">
                <a:solidFill>
                  <a:srgbClr val="080808"/>
                </a:solidFill>
                <a:latin typeface="宋体" panose="02010600030101010101" pitchFamily="2" charset="-122"/>
                <a:ea typeface="宋体" panose="02010600030101010101" pitchFamily="2" charset="-122"/>
              </a:rPr>
              <a:t>操作系统在</a:t>
            </a:r>
            <a:r>
              <a:rPr lang="en-US" altLang="zh-CN" b="1" dirty="0">
                <a:solidFill>
                  <a:srgbClr val="FF0000"/>
                </a:solidFill>
                <a:latin typeface="宋体" panose="02010600030101010101" pitchFamily="2" charset="-122"/>
                <a:ea typeface="宋体" panose="02010600030101010101" pitchFamily="2" charset="-122"/>
              </a:rPr>
              <a:t>RISC-V</a:t>
            </a:r>
            <a:r>
              <a:rPr lang="zh-CN" altLang="zh-CN" b="1" dirty="0">
                <a:solidFill>
                  <a:srgbClr val="FF0000"/>
                </a:solidFill>
                <a:latin typeface="宋体" panose="02010600030101010101" pitchFamily="2" charset="-122"/>
                <a:ea typeface="宋体" panose="02010600030101010101" pitchFamily="2" charset="-122"/>
              </a:rPr>
              <a:t>指令集架构上的适配</a:t>
            </a:r>
            <a:r>
              <a:rPr lang="zh-CN" altLang="zh-CN" dirty="0">
                <a:solidFill>
                  <a:srgbClr val="080808"/>
                </a:solidFill>
                <a:latin typeface="宋体" panose="02010600030101010101" pitchFamily="2" charset="-122"/>
                <a:ea typeface="宋体" panose="02010600030101010101" pitchFamily="2" charset="-122"/>
              </a:rPr>
              <a:t>，是</a:t>
            </a:r>
            <a:r>
              <a:rPr lang="en-US" altLang="zh-CN" dirty="0" err="1">
                <a:solidFill>
                  <a:srgbClr val="080808"/>
                </a:solidFill>
                <a:latin typeface="宋体" panose="02010600030101010101" pitchFamily="2" charset="-122"/>
                <a:ea typeface="宋体" panose="02010600030101010101" pitchFamily="2" charset="-122"/>
              </a:rPr>
              <a:t>openEuler</a:t>
            </a:r>
            <a:r>
              <a:rPr lang="zh-CN" altLang="zh-CN" dirty="0">
                <a:solidFill>
                  <a:srgbClr val="080808"/>
                </a:solidFill>
                <a:latin typeface="宋体" panose="02010600030101010101" pitchFamily="2" charset="-122"/>
                <a:ea typeface="宋体" panose="02010600030101010101" pitchFamily="2" charset="-122"/>
              </a:rPr>
              <a:t>操作系统在多架构支持上的重要组成部分。</a:t>
            </a:r>
            <a:endParaRPr lang="en-US" altLang="zh-CN" dirty="0">
              <a:solidFill>
                <a:srgbClr val="080808"/>
              </a:solidFill>
              <a:latin typeface="宋体" panose="02010600030101010101" pitchFamily="2" charset="-122"/>
              <a:ea typeface="宋体" panose="02010600030101010101" pitchFamily="2" charset="-122"/>
            </a:endParaRPr>
          </a:p>
        </p:txBody>
      </p:sp>
      <p:grpSp>
        <p:nvGrpSpPr>
          <p:cNvPr id="2" name="组合 1"/>
          <p:cNvGrpSpPr/>
          <p:nvPr/>
        </p:nvGrpSpPr>
        <p:grpSpPr>
          <a:xfrm>
            <a:off x="1142080" y="1792813"/>
            <a:ext cx="10208559" cy="4923243"/>
            <a:chOff x="1061661" y="1649242"/>
            <a:chExt cx="10649913" cy="5136093"/>
          </a:xfrm>
        </p:grpSpPr>
        <p:sp>
          <p:nvSpPr>
            <p:cNvPr id="90" name="圆角矩形 89"/>
            <p:cNvSpPr/>
            <p:nvPr/>
          </p:nvSpPr>
          <p:spPr>
            <a:xfrm>
              <a:off x="1061661" y="1649242"/>
              <a:ext cx="1772588" cy="5136093"/>
            </a:xfrm>
            <a:prstGeom prst="roundRect">
              <a:avLst>
                <a:gd name="adj" fmla="val 5759"/>
              </a:avLst>
            </a:prstGeom>
            <a:solidFill>
              <a:schemeClr val="accent1">
                <a:lumMod val="20000"/>
                <a:lumOff val="8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1400" dirty="0">
                <a:latin typeface="宋体" panose="02010600030101010101" pitchFamily="2" charset="-122"/>
                <a:ea typeface="宋体" panose="02010600030101010101" pitchFamily="2" charset="-122"/>
              </a:endParaRPr>
            </a:p>
          </p:txBody>
        </p:sp>
        <p:sp>
          <p:nvSpPr>
            <p:cNvPr id="91" name="TextBox 90"/>
            <p:cNvSpPr txBox="1"/>
            <p:nvPr/>
          </p:nvSpPr>
          <p:spPr>
            <a:xfrm>
              <a:off x="1499165" y="1760181"/>
              <a:ext cx="1011815" cy="338554"/>
            </a:xfrm>
            <a:prstGeom prst="rect">
              <a:avLst/>
            </a:prstGeom>
            <a:noFill/>
          </p:spPr>
          <p:txBody>
            <a:bodyPr wrap="none" rtlCol="0">
              <a:spAutoFit/>
            </a:bodyPr>
            <a:lstStyle/>
            <a:p>
              <a:r>
                <a:rPr lang="zh-CN" altLang="en-US" sz="1600" b="1" dirty="0">
                  <a:latin typeface="宋体" panose="02010600030101010101" pitchFamily="2" charset="-122"/>
                  <a:ea typeface="宋体" panose="02010600030101010101" pitchFamily="2" charset="-122"/>
                </a:rPr>
                <a:t>社区建设</a:t>
              </a:r>
              <a:endParaRPr lang="zh-CN" altLang="en-US" sz="1600" b="1" dirty="0">
                <a:latin typeface="宋体" panose="02010600030101010101" pitchFamily="2" charset="-122"/>
                <a:ea typeface="宋体" panose="02010600030101010101" pitchFamily="2" charset="-122"/>
              </a:endParaRPr>
            </a:p>
          </p:txBody>
        </p:sp>
        <p:sp>
          <p:nvSpPr>
            <p:cNvPr id="92" name="圆角矩形 91"/>
            <p:cNvSpPr/>
            <p:nvPr/>
          </p:nvSpPr>
          <p:spPr>
            <a:xfrm>
              <a:off x="2902724" y="5680321"/>
              <a:ext cx="6181793" cy="1105014"/>
            </a:xfrm>
            <a:prstGeom prst="roundRect">
              <a:avLst>
                <a:gd name="adj" fmla="val 8065"/>
              </a:avLst>
            </a:prstGeom>
            <a:solidFill>
              <a:srgbClr val="FF0000"/>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1400" dirty="0">
                <a:latin typeface="宋体" panose="02010600030101010101" pitchFamily="2" charset="-122"/>
                <a:ea typeface="宋体" panose="02010600030101010101" pitchFamily="2" charset="-122"/>
              </a:endParaRPr>
            </a:p>
          </p:txBody>
        </p:sp>
        <p:sp>
          <p:nvSpPr>
            <p:cNvPr id="93" name="TextBox 92"/>
            <p:cNvSpPr txBox="1"/>
            <p:nvPr/>
          </p:nvSpPr>
          <p:spPr>
            <a:xfrm>
              <a:off x="3065258" y="5722539"/>
              <a:ext cx="1011815" cy="338554"/>
            </a:xfrm>
            <a:prstGeom prst="rect">
              <a:avLst/>
            </a:prstGeom>
            <a:noFill/>
          </p:spPr>
          <p:txBody>
            <a:bodyPr wrap="none" rtlCol="0">
              <a:spAutoFit/>
            </a:bodyPr>
            <a:lstStyle/>
            <a:p>
              <a:r>
                <a:rPr lang="zh-CN" altLang="en-US" sz="1600" b="1" dirty="0">
                  <a:latin typeface="宋体" panose="02010600030101010101" pitchFamily="2" charset="-122"/>
                  <a:ea typeface="宋体" panose="02010600030101010101" pitchFamily="2" charset="-122"/>
                </a:rPr>
                <a:t>硬件适配</a:t>
              </a:r>
              <a:endParaRPr lang="zh-CN" altLang="en-US" sz="1600" b="1" dirty="0">
                <a:latin typeface="宋体" panose="02010600030101010101" pitchFamily="2" charset="-122"/>
                <a:ea typeface="宋体" panose="02010600030101010101" pitchFamily="2" charset="-122"/>
              </a:endParaRPr>
            </a:p>
          </p:txBody>
        </p:sp>
        <p:sp>
          <p:nvSpPr>
            <p:cNvPr id="94" name="圆角矩形 93"/>
            <p:cNvSpPr/>
            <p:nvPr/>
          </p:nvSpPr>
          <p:spPr>
            <a:xfrm>
              <a:off x="2902724" y="2278020"/>
              <a:ext cx="6181794" cy="3331040"/>
            </a:xfrm>
            <a:prstGeom prst="roundRect">
              <a:avLst>
                <a:gd name="adj" fmla="val 4076"/>
              </a:avLst>
            </a:prstGeom>
            <a:solidFill>
              <a:srgbClr val="FF0000"/>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1400" dirty="0">
                <a:latin typeface="宋体" panose="02010600030101010101" pitchFamily="2" charset="-122"/>
                <a:ea typeface="宋体" panose="02010600030101010101" pitchFamily="2" charset="-122"/>
              </a:endParaRPr>
            </a:p>
          </p:txBody>
        </p:sp>
        <p:sp>
          <p:nvSpPr>
            <p:cNvPr id="95" name="TextBox 94"/>
            <p:cNvSpPr txBox="1"/>
            <p:nvPr/>
          </p:nvSpPr>
          <p:spPr>
            <a:xfrm>
              <a:off x="3065258" y="2390930"/>
              <a:ext cx="1011815" cy="338554"/>
            </a:xfrm>
            <a:prstGeom prst="rect">
              <a:avLst/>
            </a:prstGeom>
            <a:noFill/>
          </p:spPr>
          <p:txBody>
            <a:bodyPr wrap="none" rtlCol="0">
              <a:spAutoFit/>
            </a:bodyPr>
            <a:lstStyle/>
            <a:p>
              <a:r>
                <a:rPr lang="zh-CN" altLang="en-US" sz="1600" b="1" dirty="0">
                  <a:latin typeface="宋体" panose="02010600030101010101" pitchFamily="2" charset="-122"/>
                  <a:ea typeface="宋体" panose="02010600030101010101" pitchFamily="2" charset="-122"/>
                </a:rPr>
                <a:t>软件适配</a:t>
              </a:r>
              <a:endParaRPr lang="zh-CN" altLang="en-US" sz="1600" b="1" dirty="0">
                <a:latin typeface="宋体" panose="02010600030101010101" pitchFamily="2" charset="-122"/>
                <a:ea typeface="宋体" panose="02010600030101010101" pitchFamily="2" charset="-122"/>
              </a:endParaRPr>
            </a:p>
          </p:txBody>
        </p:sp>
        <p:sp>
          <p:nvSpPr>
            <p:cNvPr id="96" name="圆角矩形 95"/>
            <p:cNvSpPr/>
            <p:nvPr/>
          </p:nvSpPr>
          <p:spPr>
            <a:xfrm>
              <a:off x="9156060" y="1649242"/>
              <a:ext cx="1158447" cy="5136093"/>
            </a:xfrm>
            <a:prstGeom prst="roundRect">
              <a:avLst>
                <a:gd name="adj" fmla="val 8065"/>
              </a:avLst>
            </a:prstGeom>
            <a:solidFill>
              <a:schemeClr val="accent6">
                <a:lumMod val="20000"/>
                <a:lumOff val="8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1400">
                <a:latin typeface="宋体" panose="02010600030101010101" pitchFamily="2" charset="-122"/>
                <a:ea typeface="宋体" panose="02010600030101010101" pitchFamily="2" charset="-122"/>
              </a:endParaRPr>
            </a:p>
          </p:txBody>
        </p:sp>
        <p:sp>
          <p:nvSpPr>
            <p:cNvPr id="97" name="TextBox 96"/>
            <p:cNvSpPr txBox="1"/>
            <p:nvPr/>
          </p:nvSpPr>
          <p:spPr>
            <a:xfrm>
              <a:off x="9229375" y="1756218"/>
              <a:ext cx="1011815" cy="338554"/>
            </a:xfrm>
            <a:prstGeom prst="rect">
              <a:avLst/>
            </a:prstGeom>
            <a:noFill/>
          </p:spPr>
          <p:txBody>
            <a:bodyPr wrap="none" rtlCol="0">
              <a:spAutoFit/>
            </a:bodyPr>
            <a:lstStyle/>
            <a:p>
              <a:r>
                <a:rPr lang="zh-CN" altLang="en-US" sz="1600" b="1" dirty="0">
                  <a:latin typeface="宋体" panose="02010600030101010101" pitchFamily="2" charset="-122"/>
                  <a:ea typeface="宋体" panose="02010600030101010101" pitchFamily="2" charset="-122"/>
                </a:rPr>
                <a:t>基础设施</a:t>
              </a:r>
              <a:endParaRPr lang="zh-CN" altLang="en-US" sz="1600" b="1" dirty="0">
                <a:latin typeface="宋体" panose="02010600030101010101" pitchFamily="2" charset="-122"/>
                <a:ea typeface="宋体" panose="02010600030101010101" pitchFamily="2" charset="-122"/>
              </a:endParaRPr>
            </a:p>
          </p:txBody>
        </p:sp>
        <p:sp>
          <p:nvSpPr>
            <p:cNvPr id="98" name="圆角矩形 97"/>
            <p:cNvSpPr/>
            <p:nvPr/>
          </p:nvSpPr>
          <p:spPr>
            <a:xfrm>
              <a:off x="10388600" y="1649242"/>
              <a:ext cx="1322974" cy="5136093"/>
            </a:xfrm>
            <a:prstGeom prst="roundRect">
              <a:avLst>
                <a:gd name="adj" fmla="val 8065"/>
              </a:avLst>
            </a:prstGeom>
            <a:solidFill>
              <a:srgbClr val="FF0000"/>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1400" dirty="0">
                <a:solidFill>
                  <a:schemeClr val="dk1"/>
                </a:solidFill>
                <a:latin typeface="宋体" panose="02010600030101010101" pitchFamily="2" charset="-122"/>
                <a:ea typeface="宋体" panose="02010600030101010101" pitchFamily="2" charset="-122"/>
              </a:endParaRPr>
            </a:p>
          </p:txBody>
        </p:sp>
        <p:sp>
          <p:nvSpPr>
            <p:cNvPr id="99" name="TextBox 98"/>
            <p:cNvSpPr txBox="1"/>
            <p:nvPr/>
          </p:nvSpPr>
          <p:spPr>
            <a:xfrm>
              <a:off x="10685176" y="1760181"/>
              <a:ext cx="598241" cy="338554"/>
            </a:xfrm>
            <a:prstGeom prst="rect">
              <a:avLst/>
            </a:prstGeom>
            <a:noFill/>
          </p:spPr>
          <p:txBody>
            <a:bodyPr wrap="none" rtlCol="0">
              <a:spAutoFit/>
            </a:bodyPr>
            <a:lstStyle/>
            <a:p>
              <a:r>
                <a:rPr lang="zh-CN" altLang="en-US" sz="1600" b="1" dirty="0">
                  <a:latin typeface="宋体" panose="02010600030101010101" pitchFamily="2" charset="-122"/>
                  <a:ea typeface="宋体" panose="02010600030101010101" pitchFamily="2" charset="-122"/>
                </a:rPr>
                <a:t>测试</a:t>
              </a:r>
              <a:endParaRPr lang="zh-CN" altLang="en-US" sz="1600" b="1" dirty="0">
                <a:latin typeface="宋体" panose="02010600030101010101" pitchFamily="2" charset="-122"/>
                <a:ea typeface="宋体" panose="02010600030101010101" pitchFamily="2" charset="-122"/>
              </a:endParaRPr>
            </a:p>
          </p:txBody>
        </p:sp>
        <p:sp>
          <p:nvSpPr>
            <p:cNvPr id="100" name="TextBox 99"/>
            <p:cNvSpPr txBox="1"/>
            <p:nvPr/>
          </p:nvSpPr>
          <p:spPr>
            <a:xfrm>
              <a:off x="1208438" y="2861725"/>
              <a:ext cx="1440000" cy="307777"/>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wrap="none" rtlCol="0">
              <a:spAutoFit/>
            </a:bodyPr>
            <a:lstStyle/>
            <a:p>
              <a:pPr algn="ctr"/>
              <a:r>
                <a:rPr lang="en-US" altLang="zh-CN" sz="1400" dirty="0">
                  <a:latin typeface="宋体" panose="02010600030101010101" pitchFamily="2" charset="-122"/>
                  <a:ea typeface="宋体" panose="02010600030101010101" pitchFamily="2" charset="-122"/>
                </a:rPr>
                <a:t>SIG Maintainer</a:t>
              </a:r>
              <a:endParaRPr lang="zh-CN" altLang="en-US" sz="1400" dirty="0">
                <a:latin typeface="宋体" panose="02010600030101010101" pitchFamily="2" charset="-122"/>
                <a:ea typeface="宋体" panose="02010600030101010101" pitchFamily="2" charset="-122"/>
              </a:endParaRPr>
            </a:p>
          </p:txBody>
        </p:sp>
        <p:sp>
          <p:nvSpPr>
            <p:cNvPr id="101" name="TextBox 100"/>
            <p:cNvSpPr txBox="1"/>
            <p:nvPr/>
          </p:nvSpPr>
          <p:spPr>
            <a:xfrm>
              <a:off x="1208438" y="3349481"/>
              <a:ext cx="1440000" cy="307777"/>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wrap="none" rtlCol="0">
              <a:spAutoFit/>
            </a:bodyPr>
            <a:lstStyle/>
            <a:p>
              <a:pPr algn="ctr"/>
              <a:r>
                <a:rPr lang="en-US" altLang="zh-CN" sz="1400" dirty="0">
                  <a:latin typeface="宋体" panose="02010600030101010101" pitchFamily="2" charset="-122"/>
                  <a:ea typeface="宋体" panose="02010600030101010101" pitchFamily="2" charset="-122"/>
                </a:rPr>
                <a:t>Port Maintainer</a:t>
              </a:r>
              <a:endParaRPr lang="zh-CN" altLang="en-US" sz="1400" dirty="0">
                <a:latin typeface="宋体" panose="02010600030101010101" pitchFamily="2" charset="-122"/>
                <a:ea typeface="宋体" panose="02010600030101010101" pitchFamily="2" charset="-122"/>
              </a:endParaRPr>
            </a:p>
          </p:txBody>
        </p:sp>
        <p:sp>
          <p:nvSpPr>
            <p:cNvPr id="102" name="TextBox 101"/>
            <p:cNvSpPr txBox="1"/>
            <p:nvPr/>
          </p:nvSpPr>
          <p:spPr>
            <a:xfrm>
              <a:off x="1208438" y="3837238"/>
              <a:ext cx="1440000" cy="307777"/>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wrap="none" rtlCol="0">
              <a:spAutoFit/>
            </a:bodyPr>
            <a:lstStyle/>
            <a:p>
              <a:pPr algn="ctr"/>
              <a:r>
                <a:rPr lang="en-US" altLang="zh-CN" sz="1400" dirty="0" err="1">
                  <a:latin typeface="宋体" panose="02010600030101010101" pitchFamily="2" charset="-122"/>
                  <a:ea typeface="宋体" panose="02010600030101010101" pitchFamily="2" charset="-122"/>
                </a:rPr>
                <a:t>commiter</a:t>
              </a:r>
              <a:endParaRPr lang="zh-CN" altLang="en-US" sz="1400" dirty="0">
                <a:latin typeface="宋体" panose="02010600030101010101" pitchFamily="2" charset="-122"/>
                <a:ea typeface="宋体" panose="02010600030101010101" pitchFamily="2" charset="-122"/>
              </a:endParaRPr>
            </a:p>
          </p:txBody>
        </p:sp>
        <p:sp>
          <p:nvSpPr>
            <p:cNvPr id="103" name="TextBox 102"/>
            <p:cNvSpPr txBox="1"/>
            <p:nvPr/>
          </p:nvSpPr>
          <p:spPr>
            <a:xfrm>
              <a:off x="1208438" y="2373968"/>
              <a:ext cx="1440000" cy="307777"/>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wrap="none" rtlCol="0">
              <a:spAutoFit/>
            </a:bodyPr>
            <a:lstStyle/>
            <a:p>
              <a:pPr algn="ctr"/>
              <a:r>
                <a:rPr lang="zh-CN" altLang="en-US" sz="1400" dirty="0">
                  <a:latin typeface="宋体" panose="02010600030101010101" pitchFamily="2" charset="-122"/>
                  <a:ea typeface="宋体" panose="02010600030101010101" pitchFamily="2" charset="-122"/>
                </a:rPr>
                <a:t>参与单位</a:t>
              </a:r>
              <a:endParaRPr lang="zh-CN" altLang="en-US" sz="1400" dirty="0">
                <a:latin typeface="宋体" panose="02010600030101010101" pitchFamily="2" charset="-122"/>
                <a:ea typeface="宋体" panose="02010600030101010101" pitchFamily="2" charset="-122"/>
              </a:endParaRPr>
            </a:p>
          </p:txBody>
        </p:sp>
        <p:sp>
          <p:nvSpPr>
            <p:cNvPr id="104" name="矩形 103"/>
            <p:cNvSpPr/>
            <p:nvPr/>
          </p:nvSpPr>
          <p:spPr>
            <a:xfrm>
              <a:off x="3958043" y="5737158"/>
              <a:ext cx="1441420" cy="307777"/>
            </a:xfrm>
            <a:prstGeom prst="rect">
              <a:avLst/>
            </a:prstGeom>
          </p:spPr>
          <p:txBody>
            <a:bodyPr wrap="none">
              <a:spAutoFit/>
            </a:bodyPr>
            <a:lstStyle/>
            <a:p>
              <a:r>
                <a:rPr lang="en-US" altLang="zh-CN" sz="1400" dirty="0">
                  <a:latin typeface="宋体" panose="02010600030101010101" pitchFamily="2" charset="-122"/>
                  <a:ea typeface="宋体" panose="02010600030101010101" pitchFamily="2" charset="-122"/>
                </a:rPr>
                <a:t>(RISC-V</a:t>
              </a:r>
              <a:r>
                <a:rPr lang="zh-CN" altLang="en-US" sz="1400" dirty="0">
                  <a:latin typeface="宋体" panose="02010600030101010101" pitchFamily="2" charset="-122"/>
                  <a:ea typeface="宋体" panose="02010600030101010101" pitchFamily="2" charset="-122"/>
                </a:rPr>
                <a:t>开发板</a:t>
              </a:r>
              <a:r>
                <a:rPr lang="en-US" altLang="zh-CN" sz="1400" dirty="0">
                  <a:latin typeface="宋体" panose="02010600030101010101" pitchFamily="2" charset="-122"/>
                  <a:ea typeface="宋体" panose="02010600030101010101" pitchFamily="2" charset="-122"/>
                </a:rPr>
                <a:t>)</a:t>
              </a:r>
              <a:endParaRPr lang="zh-CN" altLang="en-US" sz="1400" dirty="0">
                <a:latin typeface="宋体" panose="02010600030101010101" pitchFamily="2" charset="-122"/>
                <a:ea typeface="宋体" panose="02010600030101010101" pitchFamily="2" charset="-122"/>
              </a:endParaRPr>
            </a:p>
          </p:txBody>
        </p:sp>
        <p:sp>
          <p:nvSpPr>
            <p:cNvPr id="105" name="矩形 104"/>
            <p:cNvSpPr/>
            <p:nvPr/>
          </p:nvSpPr>
          <p:spPr>
            <a:xfrm>
              <a:off x="3227519" y="5124295"/>
              <a:ext cx="5636904" cy="342007"/>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400" dirty="0">
                  <a:solidFill>
                    <a:schemeClr val="tx1"/>
                  </a:solidFill>
                  <a:latin typeface="宋体" panose="02010600030101010101" pitchFamily="2" charset="-122"/>
                  <a:ea typeface="宋体" panose="02010600030101010101" pitchFamily="2" charset="-122"/>
                </a:rPr>
                <a:t>Linux Kernel</a:t>
              </a:r>
              <a:endParaRPr lang="zh-CN" altLang="en-US" sz="1400" dirty="0">
                <a:solidFill>
                  <a:schemeClr val="tx1"/>
                </a:solidFill>
                <a:latin typeface="宋体" panose="02010600030101010101" pitchFamily="2" charset="-122"/>
                <a:ea typeface="宋体" panose="02010600030101010101" pitchFamily="2" charset="-122"/>
              </a:endParaRPr>
            </a:p>
          </p:txBody>
        </p:sp>
        <p:sp>
          <p:nvSpPr>
            <p:cNvPr id="106" name="矩形 105"/>
            <p:cNvSpPr/>
            <p:nvPr/>
          </p:nvSpPr>
          <p:spPr>
            <a:xfrm>
              <a:off x="3227519" y="4323895"/>
              <a:ext cx="1368030" cy="342007"/>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400" dirty="0">
                  <a:solidFill>
                    <a:schemeClr val="tx1"/>
                  </a:solidFill>
                  <a:latin typeface="宋体" panose="02010600030101010101" pitchFamily="2" charset="-122"/>
                  <a:ea typeface="宋体" panose="02010600030101010101" pitchFamily="2" charset="-122"/>
                </a:rPr>
                <a:t>虚拟化</a:t>
              </a:r>
              <a:r>
                <a:rPr lang="en-US" altLang="zh-CN" sz="1400" dirty="0">
                  <a:solidFill>
                    <a:schemeClr val="tx1"/>
                  </a:solidFill>
                  <a:latin typeface="宋体" panose="02010600030101010101" pitchFamily="2" charset="-122"/>
                  <a:ea typeface="宋体" panose="02010600030101010101" pitchFamily="2" charset="-122"/>
                </a:rPr>
                <a:t>/</a:t>
              </a:r>
              <a:r>
                <a:rPr lang="zh-CN" altLang="en-US" sz="1400" dirty="0">
                  <a:solidFill>
                    <a:schemeClr val="tx1"/>
                  </a:solidFill>
                  <a:latin typeface="宋体" panose="02010600030101010101" pitchFamily="2" charset="-122"/>
                  <a:ea typeface="宋体" panose="02010600030101010101" pitchFamily="2" charset="-122"/>
                </a:rPr>
                <a:t>容器</a:t>
              </a:r>
              <a:endParaRPr lang="zh-CN" altLang="en-US" sz="1400" dirty="0">
                <a:solidFill>
                  <a:schemeClr val="tx1"/>
                </a:solidFill>
                <a:latin typeface="宋体" panose="02010600030101010101" pitchFamily="2" charset="-122"/>
                <a:ea typeface="宋体" panose="02010600030101010101" pitchFamily="2" charset="-122"/>
              </a:endParaRPr>
            </a:p>
          </p:txBody>
        </p:sp>
        <p:sp>
          <p:nvSpPr>
            <p:cNvPr id="107" name="矩形 106"/>
            <p:cNvSpPr/>
            <p:nvPr/>
          </p:nvSpPr>
          <p:spPr>
            <a:xfrm>
              <a:off x="3227519" y="4743064"/>
              <a:ext cx="1368030" cy="342007"/>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400" dirty="0">
                  <a:solidFill>
                    <a:schemeClr val="tx1"/>
                  </a:solidFill>
                  <a:latin typeface="宋体" panose="02010600030101010101" pitchFamily="2" charset="-122"/>
                  <a:ea typeface="宋体" panose="02010600030101010101" pitchFamily="2" charset="-122"/>
                </a:rPr>
                <a:t>编译工具链</a:t>
              </a:r>
              <a:endParaRPr lang="zh-CN" altLang="en-US" sz="1400" dirty="0">
                <a:solidFill>
                  <a:schemeClr val="tx1"/>
                </a:solidFill>
                <a:latin typeface="宋体" panose="02010600030101010101" pitchFamily="2" charset="-122"/>
                <a:ea typeface="宋体" panose="02010600030101010101" pitchFamily="2" charset="-122"/>
              </a:endParaRPr>
            </a:p>
          </p:txBody>
        </p:sp>
        <p:sp>
          <p:nvSpPr>
            <p:cNvPr id="108" name="矩形 107"/>
            <p:cNvSpPr/>
            <p:nvPr/>
          </p:nvSpPr>
          <p:spPr>
            <a:xfrm>
              <a:off x="3227519" y="3487028"/>
              <a:ext cx="1368030" cy="342007"/>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400" dirty="0">
                  <a:solidFill>
                    <a:schemeClr val="tx1"/>
                  </a:solidFill>
                  <a:latin typeface="宋体" panose="02010600030101010101" pitchFamily="2" charset="-122"/>
                  <a:ea typeface="宋体" panose="02010600030101010101" pitchFamily="2" charset="-122"/>
                </a:rPr>
                <a:t>浏览器</a:t>
              </a:r>
              <a:endParaRPr lang="zh-CN" altLang="en-US" sz="1400" dirty="0">
                <a:solidFill>
                  <a:schemeClr val="tx1"/>
                </a:solidFill>
                <a:latin typeface="宋体" panose="02010600030101010101" pitchFamily="2" charset="-122"/>
                <a:ea typeface="宋体" panose="02010600030101010101" pitchFamily="2" charset="-122"/>
              </a:endParaRPr>
            </a:p>
          </p:txBody>
        </p:sp>
        <p:sp>
          <p:nvSpPr>
            <p:cNvPr id="109" name="矩形 108"/>
            <p:cNvSpPr/>
            <p:nvPr/>
          </p:nvSpPr>
          <p:spPr>
            <a:xfrm>
              <a:off x="4654962" y="3880509"/>
              <a:ext cx="1368030" cy="342007"/>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400" dirty="0">
                  <a:solidFill>
                    <a:schemeClr val="tx1"/>
                  </a:solidFill>
                  <a:latin typeface="宋体" panose="02010600030101010101" pitchFamily="2" charset="-122"/>
                  <a:ea typeface="宋体" panose="02010600030101010101" pitchFamily="2" charset="-122"/>
                </a:rPr>
                <a:t>构建工具</a:t>
              </a:r>
              <a:endParaRPr lang="zh-CN" altLang="en-US" sz="1400" dirty="0">
                <a:solidFill>
                  <a:schemeClr val="tx1"/>
                </a:solidFill>
                <a:latin typeface="宋体" panose="02010600030101010101" pitchFamily="2" charset="-122"/>
                <a:ea typeface="宋体" panose="02010600030101010101" pitchFamily="2" charset="-122"/>
              </a:endParaRPr>
            </a:p>
          </p:txBody>
        </p:sp>
        <p:sp>
          <p:nvSpPr>
            <p:cNvPr id="110" name="矩形 109"/>
            <p:cNvSpPr/>
            <p:nvPr/>
          </p:nvSpPr>
          <p:spPr>
            <a:xfrm>
              <a:off x="3227519" y="3880509"/>
              <a:ext cx="1368030" cy="342007"/>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400" dirty="0">
                  <a:solidFill>
                    <a:schemeClr val="tx1"/>
                  </a:solidFill>
                  <a:latin typeface="宋体" panose="02010600030101010101" pitchFamily="2" charset="-122"/>
                  <a:ea typeface="宋体" panose="02010600030101010101" pitchFamily="2" charset="-122"/>
                </a:rPr>
                <a:t>代码仓库管理</a:t>
              </a:r>
              <a:endParaRPr lang="zh-CN" altLang="en-US" sz="1400" dirty="0">
                <a:solidFill>
                  <a:schemeClr val="tx1"/>
                </a:solidFill>
                <a:latin typeface="宋体" panose="02010600030101010101" pitchFamily="2" charset="-122"/>
                <a:ea typeface="宋体" panose="02010600030101010101" pitchFamily="2" charset="-122"/>
              </a:endParaRPr>
            </a:p>
          </p:txBody>
        </p:sp>
        <p:sp>
          <p:nvSpPr>
            <p:cNvPr id="111" name="矩形 110"/>
            <p:cNvSpPr/>
            <p:nvPr/>
          </p:nvSpPr>
          <p:spPr>
            <a:xfrm>
              <a:off x="6072239" y="3869974"/>
              <a:ext cx="1368030" cy="342007"/>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400" dirty="0">
                  <a:solidFill>
                    <a:schemeClr val="tx1"/>
                  </a:solidFill>
                  <a:latin typeface="宋体" panose="02010600030101010101" pitchFamily="2" charset="-122"/>
                  <a:ea typeface="宋体" panose="02010600030101010101" pitchFamily="2" charset="-122"/>
                </a:rPr>
                <a:t>测试套件</a:t>
              </a:r>
              <a:endParaRPr lang="zh-CN" altLang="en-US" sz="1400" dirty="0">
                <a:solidFill>
                  <a:schemeClr val="tx1"/>
                </a:solidFill>
                <a:latin typeface="宋体" panose="02010600030101010101" pitchFamily="2" charset="-122"/>
                <a:ea typeface="宋体" panose="02010600030101010101" pitchFamily="2" charset="-122"/>
              </a:endParaRPr>
            </a:p>
          </p:txBody>
        </p:sp>
        <p:sp>
          <p:nvSpPr>
            <p:cNvPr id="112" name="矩形 111"/>
            <p:cNvSpPr/>
            <p:nvPr/>
          </p:nvSpPr>
          <p:spPr>
            <a:xfrm>
              <a:off x="3227519" y="3044517"/>
              <a:ext cx="1368030" cy="342007"/>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400" dirty="0">
                  <a:solidFill>
                    <a:schemeClr val="tx1"/>
                  </a:solidFill>
                  <a:latin typeface="宋体" panose="02010600030101010101" pitchFamily="2" charset="-122"/>
                  <a:ea typeface="宋体" panose="02010600030101010101" pitchFamily="2" charset="-122"/>
                </a:rPr>
                <a:t>办公套件</a:t>
              </a:r>
              <a:endParaRPr lang="zh-CN" altLang="en-US" sz="1400" dirty="0">
                <a:solidFill>
                  <a:schemeClr val="tx1"/>
                </a:solidFill>
                <a:latin typeface="宋体" panose="02010600030101010101" pitchFamily="2" charset="-122"/>
                <a:ea typeface="宋体" panose="02010600030101010101" pitchFamily="2" charset="-122"/>
              </a:endParaRPr>
            </a:p>
          </p:txBody>
        </p:sp>
        <p:sp>
          <p:nvSpPr>
            <p:cNvPr id="113" name="矩形 112"/>
            <p:cNvSpPr/>
            <p:nvPr/>
          </p:nvSpPr>
          <p:spPr>
            <a:xfrm>
              <a:off x="6077926" y="3487028"/>
              <a:ext cx="1368030" cy="342007"/>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400" dirty="0">
                  <a:solidFill>
                    <a:schemeClr val="tx1"/>
                  </a:solidFill>
                  <a:latin typeface="宋体" panose="02010600030101010101" pitchFamily="2" charset="-122"/>
                  <a:ea typeface="宋体" panose="02010600030101010101" pitchFamily="2" charset="-122"/>
                </a:rPr>
                <a:t>多媒体播放器</a:t>
              </a:r>
              <a:endParaRPr lang="zh-CN" altLang="en-US" sz="1400" dirty="0">
                <a:solidFill>
                  <a:schemeClr val="tx1"/>
                </a:solidFill>
                <a:latin typeface="宋体" panose="02010600030101010101" pitchFamily="2" charset="-122"/>
                <a:ea typeface="宋体" panose="02010600030101010101" pitchFamily="2" charset="-122"/>
              </a:endParaRPr>
            </a:p>
          </p:txBody>
        </p:sp>
        <p:sp>
          <p:nvSpPr>
            <p:cNvPr id="114" name="矩形 113"/>
            <p:cNvSpPr/>
            <p:nvPr/>
          </p:nvSpPr>
          <p:spPr>
            <a:xfrm>
              <a:off x="4654962" y="3487028"/>
              <a:ext cx="1368030" cy="342007"/>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400" dirty="0">
                  <a:solidFill>
                    <a:schemeClr val="tx1"/>
                  </a:solidFill>
                  <a:latin typeface="宋体" panose="02010600030101010101" pitchFamily="2" charset="-122"/>
                  <a:ea typeface="宋体" panose="02010600030101010101" pitchFamily="2" charset="-122"/>
                </a:rPr>
                <a:t>图片浏览</a:t>
              </a:r>
              <a:endParaRPr lang="zh-CN" altLang="en-US" sz="1400" dirty="0">
                <a:solidFill>
                  <a:schemeClr val="tx1"/>
                </a:solidFill>
                <a:latin typeface="宋体" panose="02010600030101010101" pitchFamily="2" charset="-122"/>
                <a:ea typeface="宋体" panose="02010600030101010101" pitchFamily="2" charset="-122"/>
              </a:endParaRPr>
            </a:p>
          </p:txBody>
        </p:sp>
        <p:sp>
          <p:nvSpPr>
            <p:cNvPr id="115" name="矩形 114"/>
            <p:cNvSpPr/>
            <p:nvPr/>
          </p:nvSpPr>
          <p:spPr>
            <a:xfrm>
              <a:off x="7496392" y="3487028"/>
              <a:ext cx="1368030" cy="342007"/>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400" dirty="0">
                  <a:solidFill>
                    <a:schemeClr val="tx1"/>
                  </a:solidFill>
                  <a:latin typeface="宋体" panose="02010600030101010101" pitchFamily="2" charset="-122"/>
                  <a:ea typeface="宋体" panose="02010600030101010101" pitchFamily="2" charset="-122"/>
                </a:rPr>
                <a:t>邮件客户端</a:t>
              </a:r>
              <a:endParaRPr lang="zh-CN" altLang="en-US" sz="1400" dirty="0">
                <a:solidFill>
                  <a:schemeClr val="tx1"/>
                </a:solidFill>
                <a:latin typeface="宋体" panose="02010600030101010101" pitchFamily="2" charset="-122"/>
                <a:ea typeface="宋体" panose="02010600030101010101" pitchFamily="2" charset="-122"/>
              </a:endParaRPr>
            </a:p>
          </p:txBody>
        </p:sp>
        <p:sp>
          <p:nvSpPr>
            <p:cNvPr id="116" name="矩形 115"/>
            <p:cNvSpPr/>
            <p:nvPr/>
          </p:nvSpPr>
          <p:spPr>
            <a:xfrm>
              <a:off x="4654962" y="4323895"/>
              <a:ext cx="1368030" cy="342007"/>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400" dirty="0">
                  <a:solidFill>
                    <a:schemeClr val="tx1"/>
                  </a:solidFill>
                  <a:latin typeface="宋体" panose="02010600030101010101" pitchFamily="2" charset="-122"/>
                  <a:ea typeface="宋体" panose="02010600030101010101" pitchFamily="2" charset="-122"/>
                </a:rPr>
                <a:t>DB</a:t>
              </a:r>
              <a:endParaRPr lang="zh-CN" altLang="en-US" sz="1400" dirty="0">
                <a:solidFill>
                  <a:schemeClr val="tx1"/>
                </a:solidFill>
                <a:latin typeface="宋体" panose="02010600030101010101" pitchFamily="2" charset="-122"/>
                <a:ea typeface="宋体" panose="02010600030101010101" pitchFamily="2" charset="-122"/>
              </a:endParaRPr>
            </a:p>
          </p:txBody>
        </p:sp>
        <p:sp>
          <p:nvSpPr>
            <p:cNvPr id="117" name="矩形 116"/>
            <p:cNvSpPr/>
            <p:nvPr/>
          </p:nvSpPr>
          <p:spPr>
            <a:xfrm>
              <a:off x="6072239" y="4323895"/>
              <a:ext cx="1368030" cy="342007"/>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400" dirty="0">
                  <a:solidFill>
                    <a:schemeClr val="tx1"/>
                  </a:solidFill>
                  <a:latin typeface="宋体" panose="02010600030101010101" pitchFamily="2" charset="-122"/>
                  <a:ea typeface="宋体" panose="02010600030101010101" pitchFamily="2" charset="-122"/>
                </a:rPr>
                <a:t>WEB</a:t>
              </a:r>
              <a:endParaRPr lang="zh-CN" altLang="en-US" sz="1400" dirty="0">
                <a:solidFill>
                  <a:schemeClr val="tx1"/>
                </a:solidFill>
                <a:latin typeface="宋体" panose="02010600030101010101" pitchFamily="2" charset="-122"/>
                <a:ea typeface="宋体" panose="02010600030101010101" pitchFamily="2" charset="-122"/>
              </a:endParaRPr>
            </a:p>
          </p:txBody>
        </p:sp>
        <p:sp>
          <p:nvSpPr>
            <p:cNvPr id="118" name="矩形 117"/>
            <p:cNvSpPr/>
            <p:nvPr/>
          </p:nvSpPr>
          <p:spPr>
            <a:xfrm>
              <a:off x="7496393" y="4334115"/>
              <a:ext cx="1368030" cy="342007"/>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400" dirty="0">
                  <a:solidFill>
                    <a:schemeClr val="tx1"/>
                  </a:solidFill>
                  <a:latin typeface="宋体" panose="02010600030101010101" pitchFamily="2" charset="-122"/>
                  <a:ea typeface="宋体" panose="02010600030101010101" pitchFamily="2" charset="-122"/>
                </a:rPr>
                <a:t>CI/CD</a:t>
              </a:r>
              <a:endParaRPr lang="zh-CN" altLang="en-US" sz="1400" dirty="0">
                <a:solidFill>
                  <a:schemeClr val="tx1"/>
                </a:solidFill>
                <a:latin typeface="宋体" panose="02010600030101010101" pitchFamily="2" charset="-122"/>
                <a:ea typeface="宋体" panose="02010600030101010101" pitchFamily="2" charset="-122"/>
              </a:endParaRPr>
            </a:p>
          </p:txBody>
        </p:sp>
        <p:sp>
          <p:nvSpPr>
            <p:cNvPr id="119" name="TextBox 118"/>
            <p:cNvSpPr txBox="1"/>
            <p:nvPr/>
          </p:nvSpPr>
          <p:spPr>
            <a:xfrm>
              <a:off x="9240862" y="2358347"/>
              <a:ext cx="900000" cy="307777"/>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wrap="none" rtlCol="0">
              <a:spAutoFit/>
            </a:bodyPr>
            <a:lstStyle/>
            <a:p>
              <a:pPr algn="ctr"/>
              <a:r>
                <a:rPr lang="zh-CN" altLang="en-US" sz="1400" dirty="0">
                  <a:latin typeface="宋体" panose="02010600030101010101" pitchFamily="2" charset="-122"/>
                  <a:ea typeface="宋体" panose="02010600030101010101" pitchFamily="2" charset="-122"/>
                </a:rPr>
                <a:t>构建平台</a:t>
              </a:r>
              <a:endParaRPr lang="zh-CN" altLang="en-US" sz="1400" dirty="0">
                <a:latin typeface="宋体" panose="02010600030101010101" pitchFamily="2" charset="-122"/>
                <a:ea typeface="宋体" panose="02010600030101010101" pitchFamily="2" charset="-122"/>
              </a:endParaRPr>
            </a:p>
          </p:txBody>
        </p:sp>
        <p:sp>
          <p:nvSpPr>
            <p:cNvPr id="120" name="TextBox 119"/>
            <p:cNvSpPr txBox="1"/>
            <p:nvPr/>
          </p:nvSpPr>
          <p:spPr>
            <a:xfrm>
              <a:off x="9240862" y="2875127"/>
              <a:ext cx="900000" cy="307777"/>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wrap="none" rtlCol="0">
              <a:spAutoFit/>
            </a:bodyPr>
            <a:lstStyle/>
            <a:p>
              <a:pPr algn="ctr"/>
              <a:r>
                <a:rPr lang="zh-CN" altLang="en-US" sz="1400" dirty="0">
                  <a:latin typeface="宋体" panose="02010600030101010101" pitchFamily="2" charset="-122"/>
                  <a:ea typeface="宋体" panose="02010600030101010101" pitchFamily="2" charset="-122"/>
                </a:rPr>
                <a:t>镜像</a:t>
              </a:r>
              <a:r>
                <a:rPr lang="en-US" altLang="zh-CN" sz="1400" dirty="0">
                  <a:latin typeface="宋体" panose="02010600030101010101" pitchFamily="2" charset="-122"/>
                  <a:ea typeface="宋体" panose="02010600030101010101" pitchFamily="2" charset="-122"/>
                </a:rPr>
                <a:t>CI</a:t>
              </a:r>
              <a:endParaRPr lang="zh-CN" altLang="en-US" sz="1400" dirty="0">
                <a:latin typeface="宋体" panose="02010600030101010101" pitchFamily="2" charset="-122"/>
                <a:ea typeface="宋体" panose="02010600030101010101" pitchFamily="2" charset="-122"/>
              </a:endParaRPr>
            </a:p>
          </p:txBody>
        </p:sp>
        <p:sp>
          <p:nvSpPr>
            <p:cNvPr id="121" name="TextBox 120"/>
            <p:cNvSpPr txBox="1"/>
            <p:nvPr/>
          </p:nvSpPr>
          <p:spPr>
            <a:xfrm>
              <a:off x="9240862" y="3391907"/>
              <a:ext cx="900000" cy="307777"/>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wrap="none" rtlCol="0">
              <a:spAutoFit/>
            </a:bodyPr>
            <a:lstStyle/>
            <a:p>
              <a:pPr algn="ctr"/>
              <a:r>
                <a:rPr lang="zh-CN" altLang="en-US" sz="1400" dirty="0">
                  <a:latin typeface="宋体" panose="02010600030101010101" pitchFamily="2" charset="-122"/>
                  <a:ea typeface="宋体" panose="02010600030101010101" pitchFamily="2" charset="-122"/>
                </a:rPr>
                <a:t>版本监控</a:t>
              </a:r>
              <a:endParaRPr lang="zh-CN" altLang="en-US" sz="1400" dirty="0">
                <a:latin typeface="宋体" panose="02010600030101010101" pitchFamily="2" charset="-122"/>
                <a:ea typeface="宋体" panose="02010600030101010101" pitchFamily="2" charset="-122"/>
              </a:endParaRPr>
            </a:p>
          </p:txBody>
        </p:sp>
        <p:sp>
          <p:nvSpPr>
            <p:cNvPr id="122" name="TextBox 121"/>
            <p:cNvSpPr txBox="1"/>
            <p:nvPr/>
          </p:nvSpPr>
          <p:spPr>
            <a:xfrm>
              <a:off x="9240862" y="3908686"/>
              <a:ext cx="900000" cy="307777"/>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wrap="none" rtlCol="0">
              <a:spAutoFit/>
            </a:bodyPr>
            <a:lstStyle/>
            <a:p>
              <a:pPr algn="ctr"/>
              <a:r>
                <a:rPr lang="zh-CN" altLang="en-US" sz="1400" dirty="0">
                  <a:latin typeface="宋体" panose="02010600030101010101" pitchFamily="2" charset="-122"/>
                  <a:ea typeface="宋体" panose="02010600030101010101" pitchFamily="2" charset="-122"/>
                </a:rPr>
                <a:t>仓库对比</a:t>
              </a:r>
              <a:endParaRPr lang="zh-CN" altLang="en-US" sz="1400" dirty="0">
                <a:latin typeface="宋体" panose="02010600030101010101" pitchFamily="2" charset="-122"/>
                <a:ea typeface="宋体" panose="02010600030101010101" pitchFamily="2" charset="-122"/>
              </a:endParaRPr>
            </a:p>
          </p:txBody>
        </p:sp>
        <p:sp>
          <p:nvSpPr>
            <p:cNvPr id="123" name="TextBox 122"/>
            <p:cNvSpPr txBox="1"/>
            <p:nvPr/>
          </p:nvSpPr>
          <p:spPr>
            <a:xfrm>
              <a:off x="1208438" y="4324995"/>
              <a:ext cx="1440000" cy="307777"/>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wrap="none" rtlCol="0">
              <a:spAutoFit/>
            </a:bodyPr>
            <a:lstStyle/>
            <a:p>
              <a:pPr algn="ctr"/>
              <a:r>
                <a:rPr lang="en-US" altLang="zh-CN" sz="1400" dirty="0">
                  <a:latin typeface="宋体" panose="02010600030101010101" pitchFamily="2" charset="-122"/>
                  <a:ea typeface="宋体" panose="02010600030101010101" pitchFamily="2" charset="-122"/>
                </a:rPr>
                <a:t>tester</a:t>
              </a:r>
              <a:endParaRPr lang="zh-CN" altLang="en-US" sz="1400" dirty="0">
                <a:latin typeface="宋体" panose="02010600030101010101" pitchFamily="2" charset="-122"/>
                <a:ea typeface="宋体" panose="02010600030101010101" pitchFamily="2" charset="-122"/>
              </a:endParaRPr>
            </a:p>
          </p:txBody>
        </p:sp>
        <p:sp>
          <p:nvSpPr>
            <p:cNvPr id="124" name="TextBox 123"/>
            <p:cNvSpPr txBox="1"/>
            <p:nvPr/>
          </p:nvSpPr>
          <p:spPr>
            <a:xfrm>
              <a:off x="1208438" y="4812751"/>
              <a:ext cx="1440000" cy="307777"/>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wrap="none" rtlCol="0">
              <a:spAutoFit/>
            </a:bodyPr>
            <a:lstStyle/>
            <a:p>
              <a:pPr algn="ctr"/>
              <a:r>
                <a:rPr lang="en-US" altLang="zh-CN" sz="1400" dirty="0">
                  <a:latin typeface="宋体" panose="02010600030101010101" pitchFamily="2" charset="-122"/>
                  <a:ea typeface="宋体" panose="02010600030101010101" pitchFamily="2" charset="-122"/>
                </a:rPr>
                <a:t>user</a:t>
              </a:r>
              <a:endParaRPr lang="zh-CN" altLang="en-US" sz="1400" dirty="0">
                <a:latin typeface="宋体" panose="02010600030101010101" pitchFamily="2" charset="-122"/>
                <a:ea typeface="宋体" panose="02010600030101010101" pitchFamily="2" charset="-122"/>
              </a:endParaRPr>
            </a:p>
          </p:txBody>
        </p:sp>
        <p:sp>
          <p:nvSpPr>
            <p:cNvPr id="125" name="TextBox 124"/>
            <p:cNvSpPr txBox="1"/>
            <p:nvPr/>
          </p:nvSpPr>
          <p:spPr>
            <a:xfrm>
              <a:off x="3200472" y="6267697"/>
              <a:ext cx="1082348" cy="307777"/>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wrap="none" rtlCol="0">
              <a:spAutoFit/>
            </a:bodyPr>
            <a:lstStyle/>
            <a:p>
              <a:pPr algn="ctr"/>
              <a:r>
                <a:rPr lang="zh-CN" altLang="en-US" sz="1400" dirty="0">
                  <a:latin typeface="宋体" panose="02010600030101010101" pitchFamily="2" charset="-122"/>
                  <a:ea typeface="宋体" panose="02010600030101010101" pitchFamily="2" charset="-122"/>
                </a:rPr>
                <a:t>国科大果壳</a:t>
              </a:r>
              <a:endParaRPr lang="zh-CN" altLang="en-US" sz="1400" dirty="0">
                <a:latin typeface="宋体" panose="02010600030101010101" pitchFamily="2" charset="-122"/>
                <a:ea typeface="宋体" panose="02010600030101010101" pitchFamily="2" charset="-122"/>
              </a:endParaRPr>
            </a:p>
          </p:txBody>
        </p:sp>
        <p:sp>
          <p:nvSpPr>
            <p:cNvPr id="126" name="TextBox 125"/>
            <p:cNvSpPr txBox="1"/>
            <p:nvPr/>
          </p:nvSpPr>
          <p:spPr>
            <a:xfrm>
              <a:off x="4460161" y="6267697"/>
              <a:ext cx="364202" cy="307777"/>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wrap="none" rtlCol="0">
              <a:spAutoFit/>
            </a:bodyPr>
            <a:lstStyle/>
            <a:p>
              <a:pPr algn="ctr"/>
              <a:r>
                <a:rPr lang="en-US" altLang="zh-CN" sz="1400" dirty="0">
                  <a:latin typeface="宋体" panose="02010600030101010101" pitchFamily="2" charset="-122"/>
                  <a:ea typeface="宋体" panose="02010600030101010101" pitchFamily="2" charset="-122"/>
                </a:rPr>
                <a:t>D1</a:t>
              </a:r>
              <a:endParaRPr lang="zh-CN" altLang="en-US" sz="1400" dirty="0">
                <a:latin typeface="宋体" panose="02010600030101010101" pitchFamily="2" charset="-122"/>
                <a:ea typeface="宋体" panose="02010600030101010101" pitchFamily="2" charset="-122"/>
              </a:endParaRPr>
            </a:p>
          </p:txBody>
        </p:sp>
        <p:sp>
          <p:nvSpPr>
            <p:cNvPr id="127" name="TextBox 126"/>
            <p:cNvSpPr txBox="1"/>
            <p:nvPr/>
          </p:nvSpPr>
          <p:spPr>
            <a:xfrm>
              <a:off x="5081919" y="6267697"/>
              <a:ext cx="992579" cy="307777"/>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wrap="none" rtlCol="0">
              <a:spAutoFit/>
            </a:bodyPr>
            <a:lstStyle/>
            <a:p>
              <a:pPr algn="ctr"/>
              <a:r>
                <a:rPr lang="en-US" altLang="zh-CN" sz="1400" dirty="0">
                  <a:latin typeface="宋体" panose="02010600030101010101" pitchFamily="2" charset="-122"/>
                  <a:ea typeface="宋体" panose="02010600030101010101" pitchFamily="2" charset="-122"/>
                </a:rPr>
                <a:t>unmatched</a:t>
              </a:r>
              <a:endParaRPr lang="zh-CN" altLang="en-US" sz="1400" dirty="0">
                <a:latin typeface="宋体" panose="02010600030101010101" pitchFamily="2" charset="-122"/>
                <a:ea typeface="宋体" panose="02010600030101010101" pitchFamily="2" charset="-122"/>
              </a:endParaRPr>
            </a:p>
          </p:txBody>
        </p:sp>
        <p:sp>
          <p:nvSpPr>
            <p:cNvPr id="128" name="TextBox 127"/>
            <p:cNvSpPr txBox="1"/>
            <p:nvPr/>
          </p:nvSpPr>
          <p:spPr>
            <a:xfrm>
              <a:off x="6240462" y="6267697"/>
              <a:ext cx="1082349" cy="307777"/>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wrap="none" rtlCol="0">
              <a:spAutoFit/>
            </a:bodyPr>
            <a:lstStyle/>
            <a:p>
              <a:pPr algn="ctr"/>
              <a:r>
                <a:rPr lang="en-US" altLang="zh-CN" sz="1400" dirty="0" err="1">
                  <a:latin typeface="宋体" panose="02010600030101010101" pitchFamily="2" charset="-122"/>
                  <a:ea typeface="宋体" panose="02010600030101010101" pitchFamily="2" charset="-122"/>
                </a:rPr>
                <a:t>visionfive</a:t>
              </a:r>
              <a:endParaRPr lang="zh-CN" altLang="en-US" sz="1400" dirty="0">
                <a:latin typeface="宋体" panose="02010600030101010101" pitchFamily="2" charset="-122"/>
                <a:ea typeface="宋体" panose="02010600030101010101" pitchFamily="2" charset="-122"/>
              </a:endParaRPr>
            </a:p>
          </p:txBody>
        </p:sp>
        <p:sp>
          <p:nvSpPr>
            <p:cNvPr id="129" name="TextBox 128"/>
            <p:cNvSpPr txBox="1"/>
            <p:nvPr/>
          </p:nvSpPr>
          <p:spPr>
            <a:xfrm>
              <a:off x="1208438" y="5300509"/>
              <a:ext cx="1440000" cy="307777"/>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wrap="none" rtlCol="0">
              <a:spAutoFit/>
            </a:bodyPr>
            <a:lstStyle/>
            <a:p>
              <a:pPr algn="ctr"/>
              <a:r>
                <a:rPr lang="zh-CN" altLang="en-US" sz="1400" dirty="0">
                  <a:latin typeface="宋体" panose="02010600030101010101" pitchFamily="2" charset="-122"/>
                  <a:ea typeface="宋体" panose="02010600030101010101" pitchFamily="2" charset="-122"/>
                </a:rPr>
                <a:t>社区活动</a:t>
              </a:r>
              <a:endParaRPr lang="zh-CN" altLang="en-US" sz="1400" dirty="0">
                <a:latin typeface="宋体" panose="02010600030101010101" pitchFamily="2" charset="-122"/>
                <a:ea typeface="宋体" panose="02010600030101010101" pitchFamily="2" charset="-122"/>
              </a:endParaRPr>
            </a:p>
          </p:txBody>
        </p:sp>
        <p:sp>
          <p:nvSpPr>
            <p:cNvPr id="130" name="TextBox 129"/>
            <p:cNvSpPr txBox="1"/>
            <p:nvPr/>
          </p:nvSpPr>
          <p:spPr>
            <a:xfrm>
              <a:off x="9240862" y="4425465"/>
              <a:ext cx="900000" cy="307777"/>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wrap="none" rtlCol="0">
              <a:spAutoFit/>
            </a:bodyPr>
            <a:lstStyle/>
            <a:p>
              <a:pPr algn="ctr"/>
              <a:r>
                <a:rPr lang="en-US" altLang="zh-CN" sz="1400" dirty="0">
                  <a:latin typeface="宋体" panose="02010600030101010101" pitchFamily="2" charset="-122"/>
                  <a:ea typeface="宋体" panose="02010600030101010101" pitchFamily="2" charset="-122"/>
                </a:rPr>
                <a:t>……</a:t>
              </a:r>
              <a:endParaRPr lang="zh-CN" altLang="en-US" sz="1400" dirty="0">
                <a:latin typeface="宋体" panose="02010600030101010101" pitchFamily="2" charset="-122"/>
                <a:ea typeface="宋体" panose="02010600030101010101" pitchFamily="2" charset="-122"/>
              </a:endParaRPr>
            </a:p>
          </p:txBody>
        </p:sp>
        <p:sp>
          <p:nvSpPr>
            <p:cNvPr id="131" name="TextBox 130"/>
            <p:cNvSpPr txBox="1"/>
            <p:nvPr/>
          </p:nvSpPr>
          <p:spPr>
            <a:xfrm>
              <a:off x="9240862" y="5705643"/>
              <a:ext cx="900000" cy="307777"/>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wrap="none" rtlCol="0">
              <a:spAutoFit/>
            </a:bodyPr>
            <a:lstStyle/>
            <a:p>
              <a:pPr algn="ctr"/>
              <a:r>
                <a:rPr lang="zh-CN" altLang="en-US" sz="1400" dirty="0">
                  <a:latin typeface="宋体" panose="02010600030101010101" pitchFamily="2" charset="-122"/>
                  <a:ea typeface="宋体" panose="02010600030101010101" pitchFamily="2" charset="-122"/>
                </a:rPr>
                <a:t>远程连接</a:t>
              </a:r>
              <a:endParaRPr lang="zh-CN" altLang="en-US" sz="1400" dirty="0">
                <a:latin typeface="宋体" panose="02010600030101010101" pitchFamily="2" charset="-122"/>
                <a:ea typeface="宋体" panose="02010600030101010101" pitchFamily="2" charset="-122"/>
              </a:endParaRPr>
            </a:p>
          </p:txBody>
        </p:sp>
        <p:sp>
          <p:nvSpPr>
            <p:cNvPr id="132" name="TextBox 131"/>
            <p:cNvSpPr txBox="1"/>
            <p:nvPr/>
          </p:nvSpPr>
          <p:spPr>
            <a:xfrm>
              <a:off x="9240862" y="6199124"/>
              <a:ext cx="900000" cy="307777"/>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wrap="none" rtlCol="0">
              <a:spAutoFit/>
            </a:bodyPr>
            <a:lstStyle/>
            <a:p>
              <a:pPr algn="ctr"/>
              <a:r>
                <a:rPr lang="zh-CN" altLang="en-US" sz="1400" dirty="0">
                  <a:latin typeface="宋体" panose="02010600030101010101" pitchFamily="2" charset="-122"/>
                  <a:ea typeface="宋体" panose="02010600030101010101" pitchFamily="2" charset="-122"/>
                </a:rPr>
                <a:t>远程</a:t>
              </a:r>
              <a:r>
                <a:rPr lang="en-US" altLang="zh-CN" sz="1400" dirty="0">
                  <a:latin typeface="宋体" panose="02010600030101010101" pitchFamily="2" charset="-122"/>
                  <a:ea typeface="宋体" panose="02010600030101010101" pitchFamily="2" charset="-122"/>
                </a:rPr>
                <a:t>DEBUG</a:t>
              </a:r>
              <a:endParaRPr lang="zh-CN" altLang="en-US" sz="1400" dirty="0">
                <a:latin typeface="宋体" panose="02010600030101010101" pitchFamily="2" charset="-122"/>
                <a:ea typeface="宋体" panose="02010600030101010101" pitchFamily="2" charset="-122"/>
              </a:endParaRPr>
            </a:p>
          </p:txBody>
        </p:sp>
        <p:sp>
          <p:nvSpPr>
            <p:cNvPr id="133" name="矩形 132"/>
            <p:cNvSpPr/>
            <p:nvPr/>
          </p:nvSpPr>
          <p:spPr>
            <a:xfrm>
              <a:off x="7496393" y="3880509"/>
              <a:ext cx="1368030" cy="342007"/>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400" dirty="0">
                  <a:solidFill>
                    <a:schemeClr val="tx1"/>
                  </a:solidFill>
                  <a:latin typeface="宋体" panose="02010600030101010101" pitchFamily="2" charset="-122"/>
                  <a:ea typeface="宋体" panose="02010600030101010101" pitchFamily="2" charset="-122"/>
                </a:rPr>
                <a:t>IDE</a:t>
              </a:r>
              <a:endParaRPr lang="zh-CN" altLang="en-US" sz="1400" dirty="0">
                <a:solidFill>
                  <a:schemeClr val="tx1"/>
                </a:solidFill>
                <a:latin typeface="宋体" panose="02010600030101010101" pitchFamily="2" charset="-122"/>
                <a:ea typeface="宋体" panose="02010600030101010101" pitchFamily="2" charset="-122"/>
              </a:endParaRPr>
            </a:p>
          </p:txBody>
        </p:sp>
        <p:sp>
          <p:nvSpPr>
            <p:cNvPr id="134" name="矩形 133"/>
            <p:cNvSpPr/>
            <p:nvPr/>
          </p:nvSpPr>
          <p:spPr>
            <a:xfrm>
              <a:off x="4675532" y="4744396"/>
              <a:ext cx="1122543" cy="342007"/>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400" dirty="0">
                  <a:solidFill>
                    <a:schemeClr val="tx1"/>
                  </a:solidFill>
                  <a:latin typeface="宋体" panose="02010600030101010101" pitchFamily="2" charset="-122"/>
                  <a:ea typeface="宋体" panose="02010600030101010101" pitchFamily="2" charset="-122"/>
                </a:rPr>
                <a:t>运行时</a:t>
              </a:r>
              <a:endParaRPr lang="zh-CN" altLang="en-US" sz="1400" dirty="0">
                <a:solidFill>
                  <a:schemeClr val="tx1"/>
                </a:solidFill>
                <a:latin typeface="宋体" panose="02010600030101010101" pitchFamily="2" charset="-122"/>
                <a:ea typeface="宋体" panose="02010600030101010101" pitchFamily="2" charset="-122"/>
              </a:endParaRPr>
            </a:p>
          </p:txBody>
        </p:sp>
        <p:sp>
          <p:nvSpPr>
            <p:cNvPr id="135" name="矩形 134"/>
            <p:cNvSpPr/>
            <p:nvPr/>
          </p:nvSpPr>
          <p:spPr>
            <a:xfrm>
              <a:off x="6767670" y="4750848"/>
              <a:ext cx="1078959" cy="342007"/>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400" dirty="0">
                  <a:solidFill>
                    <a:schemeClr val="tx1"/>
                  </a:solidFill>
                  <a:latin typeface="宋体" panose="02010600030101010101" pitchFamily="2" charset="-122"/>
                  <a:ea typeface="宋体" panose="02010600030101010101" pitchFamily="2" charset="-122"/>
                </a:rPr>
                <a:t>模拟器</a:t>
              </a:r>
              <a:endParaRPr lang="zh-CN" altLang="en-US" sz="1400" dirty="0">
                <a:solidFill>
                  <a:schemeClr val="tx1"/>
                </a:solidFill>
                <a:latin typeface="宋体" panose="02010600030101010101" pitchFamily="2" charset="-122"/>
                <a:ea typeface="宋体" panose="02010600030101010101" pitchFamily="2" charset="-122"/>
              </a:endParaRPr>
            </a:p>
          </p:txBody>
        </p:sp>
        <p:sp>
          <p:nvSpPr>
            <p:cNvPr id="136" name="矩形 135"/>
            <p:cNvSpPr/>
            <p:nvPr/>
          </p:nvSpPr>
          <p:spPr>
            <a:xfrm>
              <a:off x="3973318" y="2405549"/>
              <a:ext cx="1620957" cy="307777"/>
            </a:xfrm>
            <a:prstGeom prst="rect">
              <a:avLst/>
            </a:prstGeom>
          </p:spPr>
          <p:txBody>
            <a:bodyPr wrap="none">
              <a:spAutoFit/>
            </a:bodyPr>
            <a:lstStyle/>
            <a:p>
              <a:r>
                <a:rPr lang="en-US" altLang="zh-CN" sz="1400" dirty="0">
                  <a:latin typeface="宋体" panose="02010600030101010101" pitchFamily="2" charset="-122"/>
                  <a:ea typeface="宋体" panose="02010600030101010101" pitchFamily="2" charset="-122"/>
                </a:rPr>
                <a:t>(</a:t>
              </a:r>
              <a:r>
                <a:rPr lang="zh-CN" altLang="en-US" sz="1400" dirty="0">
                  <a:latin typeface="宋体" panose="02010600030101010101" pitchFamily="2" charset="-122"/>
                  <a:ea typeface="宋体" panose="02010600030101010101" pitchFamily="2" charset="-122"/>
                </a:rPr>
                <a:t>软件升级与适配</a:t>
              </a:r>
              <a:r>
                <a:rPr lang="en-US" altLang="zh-CN" sz="1400" dirty="0">
                  <a:latin typeface="宋体" panose="02010600030101010101" pitchFamily="2" charset="-122"/>
                  <a:ea typeface="宋体" panose="02010600030101010101" pitchFamily="2" charset="-122"/>
                </a:rPr>
                <a:t>)</a:t>
              </a:r>
              <a:endParaRPr lang="zh-CN" altLang="en-US" sz="1400" dirty="0">
                <a:latin typeface="宋体" panose="02010600030101010101" pitchFamily="2" charset="-122"/>
                <a:ea typeface="宋体" panose="02010600030101010101" pitchFamily="2" charset="-122"/>
              </a:endParaRPr>
            </a:p>
          </p:txBody>
        </p:sp>
        <p:sp>
          <p:nvSpPr>
            <p:cNvPr id="137" name="矩形 136"/>
            <p:cNvSpPr/>
            <p:nvPr/>
          </p:nvSpPr>
          <p:spPr>
            <a:xfrm>
              <a:off x="5878058" y="4744396"/>
              <a:ext cx="809628" cy="342007"/>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400" dirty="0">
                  <a:solidFill>
                    <a:schemeClr val="tx1"/>
                  </a:solidFill>
                  <a:latin typeface="宋体" panose="02010600030101010101" pitchFamily="2" charset="-122"/>
                  <a:ea typeface="宋体" panose="02010600030101010101" pitchFamily="2" charset="-122"/>
                </a:rPr>
                <a:t>库</a:t>
              </a:r>
              <a:endParaRPr lang="zh-CN" altLang="en-US" sz="1400" dirty="0">
                <a:solidFill>
                  <a:schemeClr val="tx1"/>
                </a:solidFill>
                <a:latin typeface="宋体" panose="02010600030101010101" pitchFamily="2" charset="-122"/>
                <a:ea typeface="宋体" panose="02010600030101010101" pitchFamily="2" charset="-122"/>
              </a:endParaRPr>
            </a:p>
          </p:txBody>
        </p:sp>
        <p:sp>
          <p:nvSpPr>
            <p:cNvPr id="138" name="矩形 137"/>
            <p:cNvSpPr/>
            <p:nvPr/>
          </p:nvSpPr>
          <p:spPr>
            <a:xfrm>
              <a:off x="7926613" y="4744396"/>
              <a:ext cx="937808" cy="342007"/>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400" dirty="0">
                  <a:solidFill>
                    <a:schemeClr val="tx1"/>
                  </a:solidFill>
                  <a:latin typeface="宋体" panose="02010600030101010101" pitchFamily="2" charset="-122"/>
                  <a:ea typeface="宋体" panose="02010600030101010101" pitchFamily="2" charset="-122"/>
                </a:rPr>
                <a:t>调试工具</a:t>
              </a:r>
              <a:endParaRPr lang="zh-CN" altLang="en-US" sz="1400" dirty="0">
                <a:solidFill>
                  <a:schemeClr val="tx1"/>
                </a:solidFill>
                <a:latin typeface="宋体" panose="02010600030101010101" pitchFamily="2" charset="-122"/>
                <a:ea typeface="宋体" panose="02010600030101010101" pitchFamily="2" charset="-122"/>
              </a:endParaRPr>
            </a:p>
          </p:txBody>
        </p:sp>
        <p:sp>
          <p:nvSpPr>
            <p:cNvPr id="139" name="TextBox 138"/>
            <p:cNvSpPr txBox="1"/>
            <p:nvPr/>
          </p:nvSpPr>
          <p:spPr>
            <a:xfrm>
              <a:off x="7422018" y="6267697"/>
              <a:ext cx="543740" cy="307777"/>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wrap="none" rtlCol="0">
              <a:spAutoFit/>
            </a:bodyPr>
            <a:lstStyle/>
            <a:p>
              <a:pPr algn="ctr"/>
              <a:r>
                <a:rPr lang="zh-CN" altLang="en-US" sz="1400" dirty="0">
                  <a:solidFill>
                    <a:schemeClr val="tx1"/>
                  </a:solidFill>
                  <a:latin typeface="宋体" panose="02010600030101010101" pitchFamily="2" charset="-122"/>
                  <a:ea typeface="宋体" panose="02010600030101010101" pitchFamily="2" charset="-122"/>
                </a:rPr>
                <a:t>优矽</a:t>
              </a:r>
              <a:endParaRPr lang="zh-CN" altLang="en-US" sz="1400" dirty="0">
                <a:solidFill>
                  <a:schemeClr val="tx1"/>
                </a:solidFill>
                <a:latin typeface="宋体" panose="02010600030101010101" pitchFamily="2" charset="-122"/>
                <a:ea typeface="宋体" panose="02010600030101010101" pitchFamily="2" charset="-122"/>
              </a:endParaRPr>
            </a:p>
          </p:txBody>
        </p:sp>
        <p:sp>
          <p:nvSpPr>
            <p:cNvPr id="140" name="TextBox 139"/>
            <p:cNvSpPr txBox="1"/>
            <p:nvPr/>
          </p:nvSpPr>
          <p:spPr>
            <a:xfrm>
              <a:off x="8122376" y="6267697"/>
              <a:ext cx="543740" cy="307777"/>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wrap="none" rtlCol="0">
              <a:spAutoFit/>
            </a:bodyPr>
            <a:lstStyle/>
            <a:p>
              <a:pPr algn="ctr"/>
              <a:r>
                <a:rPr lang="zh-CN" altLang="en-US" sz="1400" dirty="0">
                  <a:solidFill>
                    <a:schemeClr val="tx1"/>
                  </a:solidFill>
                  <a:latin typeface="宋体" panose="02010600030101010101" pitchFamily="2" charset="-122"/>
                  <a:ea typeface="宋体" panose="02010600030101010101" pitchFamily="2" charset="-122"/>
                </a:rPr>
                <a:t>芯来</a:t>
              </a:r>
              <a:endParaRPr lang="zh-CN" altLang="en-US" sz="1400" dirty="0">
                <a:solidFill>
                  <a:schemeClr val="tx1"/>
                </a:solidFill>
                <a:latin typeface="宋体" panose="02010600030101010101" pitchFamily="2" charset="-122"/>
                <a:ea typeface="宋体" panose="02010600030101010101" pitchFamily="2" charset="-122"/>
              </a:endParaRPr>
            </a:p>
          </p:txBody>
        </p:sp>
        <p:sp>
          <p:nvSpPr>
            <p:cNvPr id="141" name="矩形 140"/>
            <p:cNvSpPr/>
            <p:nvPr/>
          </p:nvSpPr>
          <p:spPr>
            <a:xfrm>
              <a:off x="4657631" y="3049674"/>
              <a:ext cx="1368030" cy="342007"/>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400" dirty="0">
                  <a:solidFill>
                    <a:schemeClr val="tx1"/>
                  </a:solidFill>
                  <a:latin typeface="宋体" panose="02010600030101010101" pitchFamily="2" charset="-122"/>
                  <a:ea typeface="宋体" panose="02010600030101010101" pitchFamily="2" charset="-122"/>
                </a:rPr>
                <a:t>文件阅览</a:t>
              </a:r>
              <a:endParaRPr lang="zh-CN" altLang="en-US" sz="1400" dirty="0">
                <a:solidFill>
                  <a:schemeClr val="tx1"/>
                </a:solidFill>
                <a:latin typeface="宋体" panose="02010600030101010101" pitchFamily="2" charset="-122"/>
                <a:ea typeface="宋体" panose="02010600030101010101" pitchFamily="2" charset="-122"/>
              </a:endParaRPr>
            </a:p>
          </p:txBody>
        </p:sp>
        <p:sp>
          <p:nvSpPr>
            <p:cNvPr id="142" name="矩形 141"/>
            <p:cNvSpPr/>
            <p:nvPr/>
          </p:nvSpPr>
          <p:spPr>
            <a:xfrm>
              <a:off x="6067576" y="3049674"/>
              <a:ext cx="1368030" cy="342007"/>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400" dirty="0">
                  <a:solidFill>
                    <a:schemeClr val="tx1"/>
                  </a:solidFill>
                  <a:latin typeface="宋体" panose="02010600030101010101" pitchFamily="2" charset="-122"/>
                  <a:ea typeface="宋体" panose="02010600030101010101" pitchFamily="2" charset="-122"/>
                </a:rPr>
                <a:t>游戏</a:t>
              </a:r>
              <a:endParaRPr lang="zh-CN" altLang="en-US" sz="1400" dirty="0">
                <a:solidFill>
                  <a:schemeClr val="tx1"/>
                </a:solidFill>
                <a:latin typeface="宋体" panose="02010600030101010101" pitchFamily="2" charset="-122"/>
                <a:ea typeface="宋体" panose="02010600030101010101" pitchFamily="2" charset="-122"/>
              </a:endParaRPr>
            </a:p>
          </p:txBody>
        </p:sp>
        <p:sp>
          <p:nvSpPr>
            <p:cNvPr id="143" name="圆角矩形 142"/>
            <p:cNvSpPr/>
            <p:nvPr/>
          </p:nvSpPr>
          <p:spPr>
            <a:xfrm>
              <a:off x="2909829" y="1649242"/>
              <a:ext cx="6181793" cy="552507"/>
            </a:xfrm>
            <a:prstGeom prst="roundRect">
              <a:avLst>
                <a:gd name="adj" fmla="val 8065"/>
              </a:avLst>
            </a:prstGeom>
            <a:solidFill>
              <a:srgbClr val="FF0000"/>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1400" dirty="0">
                <a:latin typeface="宋体" panose="02010600030101010101" pitchFamily="2" charset="-122"/>
                <a:ea typeface="宋体" panose="02010600030101010101" pitchFamily="2" charset="-122"/>
              </a:endParaRPr>
            </a:p>
          </p:txBody>
        </p:sp>
        <p:sp>
          <p:nvSpPr>
            <p:cNvPr id="144" name="TextBox 143"/>
            <p:cNvSpPr txBox="1"/>
            <p:nvPr/>
          </p:nvSpPr>
          <p:spPr>
            <a:xfrm>
              <a:off x="3065258" y="1760181"/>
              <a:ext cx="1011815" cy="338554"/>
            </a:xfrm>
            <a:prstGeom prst="rect">
              <a:avLst/>
            </a:prstGeom>
            <a:noFill/>
          </p:spPr>
          <p:txBody>
            <a:bodyPr wrap="none" rtlCol="0">
              <a:spAutoFit/>
            </a:bodyPr>
            <a:lstStyle/>
            <a:p>
              <a:r>
                <a:rPr lang="zh-CN" altLang="en-US" sz="1600" b="1" dirty="0">
                  <a:latin typeface="宋体" panose="02010600030101010101" pitchFamily="2" charset="-122"/>
                  <a:ea typeface="宋体" panose="02010600030101010101" pitchFamily="2" charset="-122"/>
                </a:rPr>
                <a:t>版本发布</a:t>
              </a:r>
              <a:endParaRPr lang="zh-CN" altLang="en-US" sz="1600" b="1" dirty="0">
                <a:latin typeface="宋体" panose="02010600030101010101" pitchFamily="2" charset="-122"/>
                <a:ea typeface="宋体" panose="02010600030101010101" pitchFamily="2" charset="-122"/>
              </a:endParaRPr>
            </a:p>
          </p:txBody>
        </p:sp>
        <p:sp>
          <p:nvSpPr>
            <p:cNvPr id="145" name="矩形 144"/>
            <p:cNvSpPr/>
            <p:nvPr/>
          </p:nvSpPr>
          <p:spPr>
            <a:xfrm>
              <a:off x="4304535" y="1760181"/>
              <a:ext cx="1045541" cy="342007"/>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400" dirty="0">
                  <a:solidFill>
                    <a:schemeClr val="tx1"/>
                  </a:solidFill>
                  <a:latin typeface="宋体" panose="02010600030101010101" pitchFamily="2" charset="-122"/>
                  <a:ea typeface="宋体" panose="02010600030101010101" pitchFamily="2" charset="-122"/>
                </a:rPr>
                <a:t>Preview</a:t>
              </a:r>
              <a:endParaRPr lang="zh-CN" altLang="en-US" sz="1400" dirty="0">
                <a:solidFill>
                  <a:schemeClr val="tx1"/>
                </a:solidFill>
                <a:latin typeface="宋体" panose="02010600030101010101" pitchFamily="2" charset="-122"/>
                <a:ea typeface="宋体" panose="02010600030101010101" pitchFamily="2" charset="-122"/>
              </a:endParaRPr>
            </a:p>
          </p:txBody>
        </p:sp>
        <p:sp>
          <p:nvSpPr>
            <p:cNvPr id="146" name="矩形 145"/>
            <p:cNvSpPr/>
            <p:nvPr/>
          </p:nvSpPr>
          <p:spPr>
            <a:xfrm>
              <a:off x="5572462" y="1764679"/>
              <a:ext cx="1045541" cy="342007"/>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400" dirty="0">
                  <a:solidFill>
                    <a:schemeClr val="tx1"/>
                  </a:solidFill>
                  <a:latin typeface="宋体" panose="02010600030101010101" pitchFamily="2" charset="-122"/>
                  <a:ea typeface="宋体" panose="02010600030101010101" pitchFamily="2" charset="-122"/>
                </a:rPr>
                <a:t>22.03</a:t>
              </a:r>
              <a:endParaRPr lang="zh-CN" altLang="en-US" sz="1400" dirty="0">
                <a:solidFill>
                  <a:schemeClr val="tx1"/>
                </a:solidFill>
                <a:latin typeface="宋体" panose="02010600030101010101" pitchFamily="2" charset="-122"/>
                <a:ea typeface="宋体" panose="02010600030101010101" pitchFamily="2" charset="-122"/>
              </a:endParaRPr>
            </a:p>
          </p:txBody>
        </p:sp>
        <p:sp>
          <p:nvSpPr>
            <p:cNvPr id="147" name="矩形 146"/>
            <p:cNvSpPr/>
            <p:nvPr/>
          </p:nvSpPr>
          <p:spPr>
            <a:xfrm>
              <a:off x="6849620" y="1764679"/>
              <a:ext cx="1045541" cy="342007"/>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400" dirty="0">
                  <a:solidFill>
                    <a:schemeClr val="tx1"/>
                  </a:solidFill>
                  <a:latin typeface="宋体" panose="02010600030101010101" pitchFamily="2" charset="-122"/>
                  <a:ea typeface="宋体" panose="02010600030101010101" pitchFamily="2" charset="-122"/>
                </a:rPr>
                <a:t>22.09</a:t>
              </a:r>
              <a:endParaRPr lang="zh-CN" altLang="en-US" sz="1400" dirty="0">
                <a:solidFill>
                  <a:schemeClr val="tx1"/>
                </a:solidFill>
                <a:latin typeface="宋体" panose="02010600030101010101" pitchFamily="2" charset="-122"/>
                <a:ea typeface="宋体" panose="02010600030101010101" pitchFamily="2" charset="-122"/>
              </a:endParaRPr>
            </a:p>
          </p:txBody>
        </p:sp>
        <p:sp>
          <p:nvSpPr>
            <p:cNvPr id="148" name="TextBox 147"/>
            <p:cNvSpPr txBox="1"/>
            <p:nvPr/>
          </p:nvSpPr>
          <p:spPr>
            <a:xfrm>
              <a:off x="10433075" y="3388594"/>
              <a:ext cx="1108800" cy="276999"/>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wrap="none" rtlCol="0">
              <a:spAutoFit/>
            </a:bodyPr>
            <a:lstStyle/>
            <a:p>
              <a:pPr algn="ctr"/>
              <a:r>
                <a:rPr lang="zh-CN" altLang="en-US" sz="1200" dirty="0">
                  <a:latin typeface="宋体" panose="02010600030101010101" pitchFamily="2" charset="-122"/>
                  <a:ea typeface="宋体" panose="02010600030101010101" pitchFamily="2" charset="-122"/>
                </a:rPr>
                <a:t>开发者测试</a:t>
              </a:r>
              <a:endParaRPr lang="zh-CN" altLang="en-US" sz="1200" dirty="0">
                <a:latin typeface="宋体" panose="02010600030101010101" pitchFamily="2" charset="-122"/>
                <a:ea typeface="宋体" panose="02010600030101010101" pitchFamily="2" charset="-122"/>
              </a:endParaRPr>
            </a:p>
          </p:txBody>
        </p:sp>
        <p:sp>
          <p:nvSpPr>
            <p:cNvPr id="69" name="矩形 68"/>
            <p:cNvSpPr/>
            <p:nvPr/>
          </p:nvSpPr>
          <p:spPr>
            <a:xfrm>
              <a:off x="7496393" y="3051773"/>
              <a:ext cx="1368030" cy="342007"/>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400" dirty="0">
                  <a:solidFill>
                    <a:schemeClr val="tx1"/>
                  </a:solidFill>
                  <a:latin typeface="宋体" panose="02010600030101010101" pitchFamily="2" charset="-122"/>
                  <a:ea typeface="宋体" panose="02010600030101010101" pitchFamily="2" charset="-122"/>
                </a:rPr>
                <a:t>AI</a:t>
              </a:r>
              <a:endParaRPr lang="zh-CN" altLang="en-US" sz="1400" dirty="0">
                <a:solidFill>
                  <a:schemeClr val="tx1"/>
                </a:solidFill>
                <a:latin typeface="宋体" panose="02010600030101010101" pitchFamily="2" charset="-122"/>
                <a:ea typeface="宋体" panose="02010600030101010101" pitchFamily="2" charset="-122"/>
              </a:endParaRPr>
            </a:p>
          </p:txBody>
        </p:sp>
      </p:grpSp>
      <p:sp>
        <p:nvSpPr>
          <p:cNvPr id="5" name="TextBox 148"/>
          <p:cNvSpPr txBox="1"/>
          <p:nvPr/>
        </p:nvSpPr>
        <p:spPr>
          <a:xfrm>
            <a:off x="10122076" y="3903464"/>
            <a:ext cx="1062849" cy="265520"/>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wrap="none" rtlCol="0">
            <a:spAutoFit/>
          </a:bodyPr>
          <a:lstStyle/>
          <a:p>
            <a:pPr algn="ctr"/>
            <a:r>
              <a:rPr lang="zh-CN" altLang="en-US" sz="1200" dirty="0">
                <a:latin typeface="宋体" panose="02010600030101010101" pitchFamily="2" charset="-122"/>
                <a:ea typeface="宋体" panose="02010600030101010101" pitchFamily="2" charset="-122"/>
              </a:rPr>
              <a:t>版本集成测试</a:t>
            </a:r>
            <a:endParaRPr lang="zh-CN" altLang="en-US" sz="1200" dirty="0">
              <a:latin typeface="宋体" panose="02010600030101010101" pitchFamily="2" charset="-122"/>
              <a:ea typeface="宋体" panose="02010600030101010101" pitchFamily="2" charset="-122"/>
            </a:endParaRPr>
          </a:p>
        </p:txBody>
      </p:sp>
      <p:sp>
        <p:nvSpPr>
          <p:cNvPr id="6" name="TextBox 149"/>
          <p:cNvSpPr txBox="1"/>
          <p:nvPr/>
        </p:nvSpPr>
        <p:spPr>
          <a:xfrm>
            <a:off x="10125124" y="4347231"/>
            <a:ext cx="1062848" cy="461665"/>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zh-CN" altLang="en-US" sz="1200" dirty="0">
                <a:latin typeface="宋体" panose="02010600030101010101" pitchFamily="2" charset="-122"/>
                <a:ea typeface="宋体" panose="02010600030101010101" pitchFamily="2" charset="-122"/>
              </a:rPr>
              <a:t>版本发布</a:t>
            </a:r>
            <a:r>
              <a:rPr lang="en-US" altLang="zh-CN" sz="1200" dirty="0">
                <a:latin typeface="宋体" panose="02010600030101010101" pitchFamily="2" charset="-122"/>
                <a:ea typeface="宋体" panose="02010600030101010101" pitchFamily="2" charset="-122"/>
              </a:rPr>
              <a:t>/</a:t>
            </a:r>
            <a:endParaRPr lang="en-US" altLang="zh-CN" sz="1200" dirty="0">
              <a:latin typeface="宋体" panose="02010600030101010101" pitchFamily="2" charset="-122"/>
              <a:ea typeface="宋体" panose="02010600030101010101" pitchFamily="2" charset="-122"/>
            </a:endParaRPr>
          </a:p>
          <a:p>
            <a:pPr algn="ctr"/>
            <a:r>
              <a:rPr lang="zh-CN" altLang="en-US" sz="1200" dirty="0">
                <a:latin typeface="宋体" panose="02010600030101010101" pitchFamily="2" charset="-122"/>
                <a:ea typeface="宋体" panose="02010600030101010101" pitchFamily="2" charset="-122"/>
              </a:rPr>
              <a:t>软件测试</a:t>
            </a:r>
            <a:endParaRPr lang="zh-CN" altLang="en-US" sz="1200" dirty="0">
              <a:latin typeface="宋体" panose="02010600030101010101" pitchFamily="2" charset="-122"/>
              <a:ea typeface="宋体" panose="02010600030101010101" pitchFamily="2" charset="-122"/>
            </a:endParaRPr>
          </a:p>
        </p:txBody>
      </p:sp>
      <p:sp>
        <p:nvSpPr>
          <p:cNvPr id="7" name="TextBox 150"/>
          <p:cNvSpPr txBox="1"/>
          <p:nvPr/>
        </p:nvSpPr>
        <p:spPr>
          <a:xfrm>
            <a:off x="10125123" y="4967484"/>
            <a:ext cx="1062849" cy="265520"/>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wrap="none" rtlCol="0">
            <a:spAutoFit/>
          </a:bodyPr>
          <a:lstStyle/>
          <a:p>
            <a:pPr algn="ctr"/>
            <a:r>
              <a:rPr lang="zh-CN" altLang="en-US" sz="1200" dirty="0">
                <a:latin typeface="宋体" panose="02010600030101010101" pitchFamily="2" charset="-122"/>
                <a:ea typeface="宋体" panose="02010600030101010101" pitchFamily="2" charset="-122"/>
              </a:rPr>
              <a:t>兼容性测试</a:t>
            </a:r>
            <a:endParaRPr lang="zh-CN" altLang="en-US" sz="1200" dirty="0">
              <a:latin typeface="宋体" panose="02010600030101010101" pitchFamily="2" charset="-122"/>
              <a:ea typeface="宋体" panose="02010600030101010101"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88"/>
          <p:cNvSpPr/>
          <p:nvPr/>
        </p:nvSpPr>
        <p:spPr>
          <a:xfrm>
            <a:off x="2732295" y="1251862"/>
            <a:ext cx="2557898" cy="53553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20000"/>
              </a:lnSpc>
              <a:defRPr/>
            </a:pPr>
            <a:r>
              <a:rPr lang="en-US" altLang="zh-CN" sz="1200" b="1" dirty="0" err="1">
                <a:latin typeface="宋体" panose="02010600030101010101" pitchFamily="2" charset="-122"/>
                <a:ea typeface="宋体" panose="02010600030101010101" pitchFamily="2" charset="-122"/>
              </a:rPr>
              <a:t>openEuler</a:t>
            </a:r>
            <a:r>
              <a:rPr lang="zh-CN" altLang="en-US" sz="1200" b="1" dirty="0">
                <a:latin typeface="宋体" panose="02010600030101010101" pitchFamily="2" charset="-122"/>
                <a:ea typeface="宋体" panose="02010600030101010101" pitchFamily="2" charset="-122"/>
              </a:rPr>
              <a:t>官网</a:t>
            </a:r>
            <a:r>
              <a:rPr lang="en-US" altLang="zh-CN" sz="1200" b="1" dirty="0">
                <a:latin typeface="宋体" panose="02010600030101010101" pitchFamily="2" charset="-122"/>
                <a:ea typeface="宋体" panose="02010600030101010101" pitchFamily="2" charset="-122"/>
              </a:rPr>
              <a:t>:</a:t>
            </a:r>
            <a:endParaRPr lang="en-US" altLang="zh-CN" sz="1200" b="1" dirty="0">
              <a:latin typeface="宋体" panose="02010600030101010101" pitchFamily="2" charset="-122"/>
              <a:ea typeface="宋体" panose="02010600030101010101" pitchFamily="2" charset="-122"/>
            </a:endParaRPr>
          </a:p>
          <a:p>
            <a:pPr>
              <a:lnSpc>
                <a:spcPct val="120000"/>
              </a:lnSpc>
            </a:pPr>
            <a:r>
              <a:rPr lang="en-US" altLang="zh-CN" sz="1200" dirty="0">
                <a:solidFill>
                  <a:srgbClr val="7F7F7F"/>
                </a:solidFill>
                <a:ea typeface="Cambria" panose="02040503050406030204" pitchFamily="18" charset="0"/>
              </a:rPr>
              <a:t>https://www.openeuler.org/zh/</a:t>
            </a:r>
            <a:endParaRPr lang="en-US" altLang="zh-CN" sz="1200" dirty="0">
              <a:solidFill>
                <a:srgbClr val="7F7F7F"/>
              </a:solidFill>
              <a:ea typeface="Cambria" panose="02040503050406030204" pitchFamily="18" charset="0"/>
            </a:endParaRPr>
          </a:p>
        </p:txBody>
      </p:sp>
      <p:sp>
        <p:nvSpPr>
          <p:cNvPr id="5" name="矩形 4"/>
          <p:cNvSpPr/>
          <p:nvPr/>
        </p:nvSpPr>
        <p:spPr>
          <a:xfrm>
            <a:off x="1621973" y="2411417"/>
            <a:ext cx="6096000" cy="3194721"/>
          </a:xfrm>
          <a:prstGeom prst="rect">
            <a:avLst/>
          </a:prstGeom>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20000"/>
              </a:lnSpc>
            </a:pPr>
            <a:r>
              <a:rPr lang="en-US" altLang="zh-CN" sz="1200" b="1" dirty="0" err="1">
                <a:latin typeface="宋体" panose="02010600030101010101" pitchFamily="2" charset="-122"/>
                <a:ea typeface="宋体" panose="02010600030101010101" pitchFamily="2" charset="-122"/>
              </a:rPr>
              <a:t>openEuler</a:t>
            </a:r>
            <a:r>
              <a:rPr lang="en-US" altLang="zh-CN" sz="1200" b="1" dirty="0">
                <a:latin typeface="宋体" panose="02010600030101010101" pitchFamily="2" charset="-122"/>
                <a:ea typeface="宋体" panose="02010600030101010101" pitchFamily="2" charset="-122"/>
              </a:rPr>
              <a:t> </a:t>
            </a:r>
            <a:r>
              <a:rPr lang="en-US" altLang="zh-CN" sz="1200" b="1" dirty="0" err="1">
                <a:latin typeface="宋体" panose="02010600030101010101" pitchFamily="2" charset="-122"/>
                <a:ea typeface="宋体" panose="02010600030101010101" pitchFamily="2" charset="-122"/>
              </a:rPr>
              <a:t>riscv</a:t>
            </a:r>
            <a:r>
              <a:rPr lang="en-US" altLang="zh-CN" sz="1200" b="1" dirty="0">
                <a:latin typeface="宋体" panose="02010600030101010101" pitchFamily="2" charset="-122"/>
                <a:ea typeface="宋体" panose="02010600030101010101" pitchFamily="2" charset="-122"/>
              </a:rPr>
              <a:t> sig: </a:t>
            </a:r>
            <a:endParaRPr lang="en-US" altLang="zh-CN" sz="1200" b="1" dirty="0">
              <a:latin typeface="宋体" panose="02010600030101010101" pitchFamily="2" charset="-122"/>
              <a:ea typeface="宋体" panose="02010600030101010101" pitchFamily="2" charset="-122"/>
            </a:endParaRPr>
          </a:p>
          <a:p>
            <a:pPr>
              <a:lnSpc>
                <a:spcPct val="120000"/>
              </a:lnSpc>
              <a:defRPr/>
            </a:pPr>
            <a:r>
              <a:rPr lang="en-US" altLang="zh-CN" sz="1200" dirty="0">
                <a:solidFill>
                  <a:srgbClr val="7F7F7F"/>
                </a:solidFill>
                <a:ea typeface="Cambria" panose="02040503050406030204" pitchFamily="18" charset="0"/>
              </a:rPr>
              <a:t>https://gitee.com/openeuler/RISC-V </a:t>
            </a:r>
            <a:endParaRPr lang="en-US" altLang="zh-CN" sz="1200" dirty="0">
              <a:solidFill>
                <a:srgbClr val="7F7F7F"/>
              </a:solidFill>
              <a:ea typeface="Cambria" panose="02040503050406030204" pitchFamily="18" charset="0"/>
            </a:endParaRPr>
          </a:p>
          <a:p>
            <a:pPr lvl="0">
              <a:lnSpc>
                <a:spcPct val="120000"/>
              </a:lnSpc>
            </a:pPr>
            <a:endParaRPr lang="zh-CN" altLang="en-US" sz="1200" dirty="0">
              <a:latin typeface="宋体" panose="02010600030101010101" pitchFamily="2" charset="-122"/>
              <a:ea typeface="宋体" panose="02010600030101010101" pitchFamily="2" charset="-122"/>
            </a:endParaRPr>
          </a:p>
          <a:p>
            <a:pPr lvl="0">
              <a:lnSpc>
                <a:spcPct val="120000"/>
              </a:lnSpc>
            </a:pPr>
            <a:r>
              <a:rPr lang="en-US" altLang="zh-CN" sz="1200" b="1" dirty="0" err="1">
                <a:latin typeface="宋体" panose="02010600030101010101" pitchFamily="2" charset="-122"/>
                <a:ea typeface="宋体" panose="02010600030101010101" pitchFamily="2" charset="-122"/>
              </a:rPr>
              <a:t>openEuler</a:t>
            </a:r>
            <a:r>
              <a:rPr lang="en-US" altLang="zh-CN" sz="1200" b="1" dirty="0">
                <a:latin typeface="宋体" panose="02010600030101010101" pitchFamily="2" charset="-122"/>
                <a:ea typeface="宋体" panose="02010600030101010101" pitchFamily="2" charset="-122"/>
              </a:rPr>
              <a:t> </a:t>
            </a:r>
            <a:r>
              <a:rPr lang="en-US" altLang="zh-CN" sz="1200" b="1" dirty="0" err="1">
                <a:latin typeface="宋体" panose="02010600030101010101" pitchFamily="2" charset="-122"/>
                <a:ea typeface="宋体" panose="02010600030101010101" pitchFamily="2" charset="-122"/>
              </a:rPr>
              <a:t>sourcecode</a:t>
            </a:r>
            <a:r>
              <a:rPr lang="en-US" altLang="zh-CN" sz="1200" b="1" dirty="0">
                <a:latin typeface="宋体" panose="02010600030101010101" pitchFamily="2" charset="-122"/>
                <a:ea typeface="宋体" panose="02010600030101010101" pitchFamily="2" charset="-122"/>
              </a:rPr>
              <a:t> for RISC-V</a:t>
            </a:r>
            <a:r>
              <a:rPr lang="zh-CN" altLang="en-US" sz="1200" b="1" dirty="0">
                <a:latin typeface="宋体" panose="02010600030101010101" pitchFamily="2" charset="-122"/>
                <a:ea typeface="宋体" panose="02010600030101010101" pitchFamily="2" charset="-122"/>
              </a:rPr>
              <a:t>： </a:t>
            </a:r>
            <a:endParaRPr lang="en-US" altLang="zh-CN" sz="1200" b="1" dirty="0">
              <a:latin typeface="宋体" panose="02010600030101010101" pitchFamily="2" charset="-122"/>
              <a:ea typeface="宋体" panose="02010600030101010101" pitchFamily="2" charset="-122"/>
            </a:endParaRPr>
          </a:p>
          <a:p>
            <a:pPr>
              <a:lnSpc>
                <a:spcPct val="120000"/>
              </a:lnSpc>
              <a:defRPr/>
            </a:pPr>
            <a:r>
              <a:rPr lang="en-US" altLang="zh-CN" sz="1200" dirty="0">
                <a:solidFill>
                  <a:srgbClr val="7F7F7F"/>
                </a:solidFill>
                <a:ea typeface="Cambria" panose="02040503050406030204" pitchFamily="18" charset="0"/>
              </a:rPr>
              <a:t>https://gitee.com/openeuler-risc-v </a:t>
            </a:r>
            <a:endParaRPr lang="en-US" altLang="zh-CN" sz="1200" dirty="0">
              <a:solidFill>
                <a:srgbClr val="7F7F7F"/>
              </a:solidFill>
              <a:ea typeface="Cambria" panose="02040503050406030204" pitchFamily="18" charset="0"/>
            </a:endParaRPr>
          </a:p>
          <a:p>
            <a:pPr lvl="0">
              <a:lnSpc>
                <a:spcPct val="120000"/>
              </a:lnSpc>
            </a:pPr>
            <a:endParaRPr lang="en-US" altLang="zh-CN" sz="1200" dirty="0">
              <a:latin typeface="宋体" panose="02010600030101010101" pitchFamily="2" charset="-122"/>
              <a:ea typeface="宋体" panose="02010600030101010101" pitchFamily="2" charset="-122"/>
            </a:endParaRPr>
          </a:p>
          <a:p>
            <a:pPr>
              <a:lnSpc>
                <a:spcPct val="120000"/>
              </a:lnSpc>
            </a:pPr>
            <a:r>
              <a:rPr lang="en-US" altLang="zh-CN" sz="1200" b="1" dirty="0" err="1">
                <a:latin typeface="宋体" panose="02010600030101010101" pitchFamily="2" charset="-122"/>
                <a:ea typeface="宋体" panose="02010600030101010101" pitchFamily="2" charset="-122"/>
              </a:rPr>
              <a:t>openEuler</a:t>
            </a:r>
            <a:r>
              <a:rPr lang="en-US" altLang="zh-CN" sz="1200" b="1" dirty="0">
                <a:latin typeface="宋体" panose="02010600030101010101" pitchFamily="2" charset="-122"/>
                <a:ea typeface="宋体" panose="02010600030101010101" pitchFamily="2" charset="-122"/>
              </a:rPr>
              <a:t> build</a:t>
            </a:r>
            <a:r>
              <a:rPr lang="zh-CN" altLang="en-US" sz="1200" b="1" dirty="0">
                <a:latin typeface="宋体" panose="02010600030101010101" pitchFamily="2" charset="-122"/>
                <a:ea typeface="宋体" panose="02010600030101010101" pitchFamily="2" charset="-122"/>
              </a:rPr>
              <a:t>： </a:t>
            </a:r>
            <a:endParaRPr lang="en-US" altLang="zh-CN" sz="1200" b="1" dirty="0">
              <a:latin typeface="宋体" panose="02010600030101010101" pitchFamily="2" charset="-122"/>
              <a:ea typeface="宋体" panose="02010600030101010101" pitchFamily="2" charset="-122"/>
            </a:endParaRPr>
          </a:p>
          <a:p>
            <a:pPr>
              <a:lnSpc>
                <a:spcPct val="120000"/>
              </a:lnSpc>
            </a:pPr>
            <a:r>
              <a:rPr lang="en-US" altLang="zh-CN" sz="1200" dirty="0">
                <a:solidFill>
                  <a:srgbClr val="7F7F7F"/>
                </a:solidFill>
                <a:ea typeface="Cambria" panose="02040503050406030204" pitchFamily="18" charset="0"/>
              </a:rPr>
              <a:t>https://build.openeuler.org/project/show/openEuler:Mainline:RISC-V</a:t>
            </a:r>
            <a:endParaRPr lang="en-US" altLang="zh-CN" sz="1200" dirty="0">
              <a:solidFill>
                <a:srgbClr val="7F7F7F"/>
              </a:solidFill>
              <a:ea typeface="Cambria" panose="02040503050406030204" pitchFamily="18" charset="0"/>
            </a:endParaRPr>
          </a:p>
          <a:p>
            <a:pPr>
              <a:lnSpc>
                <a:spcPct val="120000"/>
              </a:lnSpc>
            </a:pPr>
            <a:endParaRPr lang="en-US" altLang="zh-CN" sz="1200" dirty="0">
              <a:latin typeface="宋体" panose="02010600030101010101" pitchFamily="2" charset="-122"/>
              <a:ea typeface="宋体" panose="02010600030101010101" pitchFamily="2" charset="-122"/>
            </a:endParaRPr>
          </a:p>
          <a:p>
            <a:pPr lvl="0">
              <a:lnSpc>
                <a:spcPct val="120000"/>
              </a:lnSpc>
              <a:defRPr/>
            </a:pPr>
            <a:r>
              <a:rPr lang="en-US" altLang="zh-CN" sz="1200" b="1" dirty="0">
                <a:latin typeface="宋体" panose="02010600030101010101" pitchFamily="2" charset="-122"/>
                <a:ea typeface="宋体" panose="02010600030101010101" pitchFamily="2" charset="-122"/>
              </a:rPr>
              <a:t>Tarsier build</a:t>
            </a:r>
            <a:r>
              <a:rPr lang="zh-CN" altLang="en-US" sz="1200" b="1" dirty="0">
                <a:latin typeface="宋体" panose="02010600030101010101" pitchFamily="2" charset="-122"/>
                <a:ea typeface="宋体" panose="02010600030101010101" pitchFamily="2" charset="-122"/>
              </a:rPr>
              <a:t>：</a:t>
            </a:r>
            <a:endParaRPr lang="en-US" altLang="zh-CN" sz="1200" b="1" dirty="0">
              <a:latin typeface="宋体" panose="02010600030101010101" pitchFamily="2" charset="-122"/>
              <a:ea typeface="宋体" panose="02010600030101010101" pitchFamily="2" charset="-122"/>
            </a:endParaRPr>
          </a:p>
          <a:p>
            <a:pPr lvl="0">
              <a:lnSpc>
                <a:spcPct val="120000"/>
              </a:lnSpc>
              <a:defRPr/>
            </a:pPr>
            <a:r>
              <a:rPr lang="en-US" altLang="zh-CN" sz="1200" dirty="0">
                <a:solidFill>
                  <a:srgbClr val="7F7F7F"/>
                </a:solidFill>
                <a:ea typeface="Cambria" panose="02040503050406030204" pitchFamily="18" charset="0"/>
              </a:rPr>
              <a:t>https://build.tarsier-infra.com/project </a:t>
            </a:r>
            <a:endParaRPr lang="zh-CN" altLang="en-US" sz="1200" dirty="0">
              <a:solidFill>
                <a:srgbClr val="7F7F7F"/>
              </a:solidFill>
              <a:ea typeface="Cambria" panose="02040503050406030204" pitchFamily="18" charset="0"/>
            </a:endParaRPr>
          </a:p>
          <a:p>
            <a:pPr lvl="0">
              <a:lnSpc>
                <a:spcPct val="120000"/>
              </a:lnSpc>
            </a:pPr>
            <a:endParaRPr lang="zh-CN" altLang="en-US" sz="1200" dirty="0">
              <a:latin typeface="宋体" panose="02010600030101010101" pitchFamily="2" charset="-122"/>
              <a:ea typeface="宋体" panose="02010600030101010101" pitchFamily="2" charset="-122"/>
            </a:endParaRPr>
          </a:p>
          <a:p>
            <a:pPr lvl="0">
              <a:lnSpc>
                <a:spcPct val="120000"/>
              </a:lnSpc>
              <a:defRPr/>
            </a:pPr>
            <a:r>
              <a:rPr lang="en-US" altLang="zh-CN" sz="1200" b="1" dirty="0" err="1">
                <a:latin typeface="宋体" panose="02010600030101010101" pitchFamily="2" charset="-122"/>
                <a:ea typeface="宋体" panose="02010600030101010101" pitchFamily="2" charset="-122"/>
              </a:rPr>
              <a:t>openEuler</a:t>
            </a:r>
            <a:r>
              <a:rPr lang="en-US" altLang="zh-CN" sz="1200" b="1" dirty="0">
                <a:latin typeface="宋体" panose="02010600030101010101" pitchFamily="2" charset="-122"/>
                <a:ea typeface="宋体" panose="02010600030101010101" pitchFamily="2" charset="-122"/>
              </a:rPr>
              <a:t> for riscv64 Image</a:t>
            </a:r>
            <a:r>
              <a:rPr lang="zh-CN" altLang="en-US" sz="1200" b="1" dirty="0">
                <a:latin typeface="宋体" panose="02010600030101010101" pitchFamily="2" charset="-122"/>
                <a:ea typeface="宋体" panose="02010600030101010101" pitchFamily="2" charset="-122"/>
              </a:rPr>
              <a:t>：</a:t>
            </a:r>
            <a:endParaRPr lang="en-US" altLang="zh-CN" sz="1200" b="1" dirty="0">
              <a:latin typeface="宋体" panose="02010600030101010101" pitchFamily="2" charset="-122"/>
              <a:ea typeface="宋体" panose="02010600030101010101" pitchFamily="2" charset="-122"/>
            </a:endParaRPr>
          </a:p>
          <a:p>
            <a:pPr>
              <a:lnSpc>
                <a:spcPct val="120000"/>
              </a:lnSpc>
              <a:defRPr/>
            </a:pPr>
            <a:r>
              <a:rPr lang="en-US" altLang="zh-CN" sz="1200" dirty="0">
                <a:solidFill>
                  <a:srgbClr val="7F7F7F"/>
                </a:solidFill>
                <a:ea typeface="Cambria" panose="02040503050406030204" pitchFamily="18" charset="0"/>
              </a:rPr>
              <a:t>https://mirror.iscas.ac.cn/openeuler-sig-riscv/openEuler-RISC-V/</a:t>
            </a:r>
            <a:endParaRPr lang="zh-CN" altLang="en-US" sz="1200" dirty="0">
              <a:solidFill>
                <a:srgbClr val="7F7F7F"/>
              </a:solidFill>
              <a:ea typeface="Cambria" panose="02040503050406030204" pitchFamily="18" charset="0"/>
            </a:endParaRPr>
          </a:p>
        </p:txBody>
      </p:sp>
      <p:sp>
        <p:nvSpPr>
          <p:cNvPr id="6" name="矩形 5"/>
          <p:cNvSpPr/>
          <p:nvPr/>
        </p:nvSpPr>
        <p:spPr>
          <a:xfrm>
            <a:off x="5168752" y="1251862"/>
            <a:ext cx="3866126" cy="75713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20000"/>
              </a:lnSpc>
            </a:pPr>
            <a:r>
              <a:rPr lang="en-US" altLang="zh-CN" sz="1200" b="1" dirty="0" err="1">
                <a:latin typeface="宋体" panose="02010600030101010101" pitchFamily="2" charset="-122"/>
                <a:ea typeface="宋体" panose="02010600030101010101" pitchFamily="2" charset="-122"/>
              </a:rPr>
              <a:t>openEuler</a:t>
            </a:r>
            <a:r>
              <a:rPr lang="zh-CN" altLang="en-US" sz="1200" b="1" dirty="0">
                <a:latin typeface="宋体" panose="02010600030101010101" pitchFamily="2" charset="-122"/>
                <a:ea typeface="宋体" panose="02010600030101010101" pitchFamily="2" charset="-122"/>
              </a:rPr>
              <a:t>代码仓库</a:t>
            </a:r>
            <a:r>
              <a:rPr lang="en-US" altLang="zh-CN" sz="1200" b="1" dirty="0">
                <a:latin typeface="宋体" panose="02010600030101010101" pitchFamily="2" charset="-122"/>
                <a:ea typeface="宋体" panose="02010600030101010101" pitchFamily="2" charset="-122"/>
              </a:rPr>
              <a:t>:</a:t>
            </a:r>
            <a:endParaRPr lang="en-US" altLang="zh-CN" sz="1200" b="1" dirty="0">
              <a:latin typeface="宋体" panose="02010600030101010101" pitchFamily="2" charset="-122"/>
              <a:ea typeface="宋体" panose="02010600030101010101" pitchFamily="2" charset="-122"/>
            </a:endParaRPr>
          </a:p>
          <a:p>
            <a:pPr>
              <a:lnSpc>
                <a:spcPct val="120000"/>
              </a:lnSpc>
            </a:pPr>
            <a:r>
              <a:rPr lang="zh-CN" altLang="en-US" sz="1200" dirty="0">
                <a:latin typeface="宋体" panose="02010600030101010101" pitchFamily="2" charset="-122"/>
                <a:ea typeface="宋体" panose="02010600030101010101" pitchFamily="2" charset="-122"/>
              </a:rPr>
              <a:t>代码库：  </a:t>
            </a:r>
            <a:r>
              <a:rPr lang="en-US" altLang="zh-CN" sz="1200" dirty="0">
                <a:solidFill>
                  <a:srgbClr val="7F7F7F"/>
                </a:solidFill>
                <a:ea typeface="Cambria" panose="02040503050406030204" pitchFamily="18" charset="0"/>
              </a:rPr>
              <a:t>https://gitee.com/openeuler</a:t>
            </a:r>
            <a:endParaRPr lang="en-US" altLang="zh-CN" sz="1200" dirty="0">
              <a:solidFill>
                <a:srgbClr val="7F7F7F"/>
              </a:solidFill>
              <a:ea typeface="Cambria" panose="02040503050406030204" pitchFamily="18" charset="0"/>
            </a:endParaRPr>
          </a:p>
          <a:p>
            <a:pPr lvl="0">
              <a:lnSpc>
                <a:spcPct val="120000"/>
              </a:lnSpc>
            </a:pPr>
            <a:r>
              <a:rPr lang="zh-CN" altLang="en-US" sz="1200" dirty="0">
                <a:latin typeface="宋体" panose="02010600030101010101" pitchFamily="2" charset="-122"/>
                <a:ea typeface="宋体" panose="02010600030101010101" pitchFamily="2" charset="-122"/>
              </a:rPr>
              <a:t>软件包库：</a:t>
            </a:r>
            <a:r>
              <a:rPr lang="en-US" altLang="zh-CN" sz="1200" dirty="0">
                <a:solidFill>
                  <a:srgbClr val="7F7F7F"/>
                </a:solidFill>
                <a:ea typeface="Cambria" panose="02040503050406030204" pitchFamily="18" charset="0"/>
              </a:rPr>
              <a:t>https://gitee.com/src-openeuler</a:t>
            </a:r>
            <a:endParaRPr lang="zh-CN" altLang="en-US" sz="1200" dirty="0">
              <a:solidFill>
                <a:srgbClr val="7F7F7F"/>
              </a:solidFill>
              <a:ea typeface="Cambria" panose="02040503050406030204" pitchFamily="18" charset="0"/>
            </a:endParaRPr>
          </a:p>
        </p:txBody>
      </p:sp>
      <p:cxnSp>
        <p:nvCxnSpPr>
          <p:cNvPr id="7" name="直接连接符 6"/>
          <p:cNvCxnSpPr/>
          <p:nvPr/>
        </p:nvCxnSpPr>
        <p:spPr>
          <a:xfrm>
            <a:off x="1621973" y="2230591"/>
            <a:ext cx="8948055" cy="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76280" y="1251862"/>
            <a:ext cx="954420" cy="770502"/>
          </a:xfrm>
          <a:prstGeom prst="rect">
            <a:avLst/>
          </a:prstGeom>
        </p:spPr>
      </p:pic>
      <p:sp>
        <p:nvSpPr>
          <p:cNvPr id="9" name="TextBox 8"/>
          <p:cNvSpPr txBox="1"/>
          <p:nvPr/>
        </p:nvSpPr>
        <p:spPr>
          <a:xfrm>
            <a:off x="6462484" y="3651504"/>
            <a:ext cx="4107543" cy="1846659"/>
          </a:xfrm>
          <a:prstGeom prst="rect">
            <a:avLst/>
          </a:prstGeom>
          <a:noFill/>
          <a:ln>
            <a:solidFill>
              <a:schemeClr val="bg1">
                <a:lumMod val="50000"/>
              </a:schemeClr>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dirty="0"/>
              <a:t>如果您对</a:t>
            </a:r>
            <a:r>
              <a:rPr lang="en-US" altLang="zh-CN" dirty="0" err="1"/>
              <a:t>openEuler</a:t>
            </a:r>
            <a:r>
              <a:rPr lang="en-US" altLang="zh-CN" dirty="0"/>
              <a:t> </a:t>
            </a:r>
            <a:r>
              <a:rPr lang="zh-CN" altLang="en-US" dirty="0"/>
              <a:t> </a:t>
            </a:r>
            <a:r>
              <a:rPr lang="en-US" altLang="zh-CN" dirty="0"/>
              <a:t>RISC-V </a:t>
            </a:r>
            <a:r>
              <a:rPr lang="zh-CN" altLang="en-US" dirty="0"/>
              <a:t>感兴趣，</a:t>
            </a:r>
            <a:endParaRPr lang="en-US" altLang="zh-CN" dirty="0"/>
          </a:p>
          <a:p>
            <a:pPr algn="ctr">
              <a:lnSpc>
                <a:spcPct val="150000"/>
              </a:lnSpc>
            </a:pPr>
            <a:r>
              <a:rPr lang="zh-CN" altLang="en-US" dirty="0"/>
              <a:t>欢迎加入 </a:t>
            </a:r>
            <a:r>
              <a:rPr lang="en-US" altLang="zh-CN" dirty="0"/>
              <a:t>RISC-V SIG </a:t>
            </a:r>
            <a:r>
              <a:rPr lang="zh-CN" altLang="en-US" dirty="0"/>
              <a:t>交流群</a:t>
            </a:r>
            <a:endParaRPr lang="en-US" altLang="zh-CN" dirty="0"/>
          </a:p>
          <a:p>
            <a:pPr algn="ctr">
              <a:lnSpc>
                <a:spcPct val="150000"/>
              </a:lnSpc>
            </a:pPr>
            <a:r>
              <a:rPr lang="en-US" altLang="zh-CN" sz="1200" dirty="0"/>
              <a:t>(</a:t>
            </a:r>
            <a:r>
              <a:rPr lang="zh-CN" altLang="en-US" sz="1200" dirty="0"/>
              <a:t>请添加中科院软件所吴伟老师微信号入群</a:t>
            </a:r>
            <a:r>
              <a:rPr lang="en-US" altLang="zh-CN" sz="1200" dirty="0"/>
              <a:t>)</a:t>
            </a:r>
            <a:endParaRPr lang="en-US" altLang="zh-CN" sz="1200" dirty="0"/>
          </a:p>
          <a:p>
            <a:pPr algn="ctr">
              <a:lnSpc>
                <a:spcPct val="150000"/>
              </a:lnSpc>
            </a:pPr>
            <a:r>
              <a:rPr lang="en-US" altLang="zh-CN" b="1" dirty="0">
                <a:solidFill>
                  <a:srgbClr val="00B0F0"/>
                </a:solidFill>
              </a:rPr>
              <a:t>fangzhang1024</a:t>
            </a:r>
            <a:endParaRPr lang="en-US" altLang="zh-CN" b="1" dirty="0">
              <a:solidFill>
                <a:srgbClr val="00B0F0"/>
              </a:solidFill>
            </a:endParaRPr>
          </a:p>
          <a:p>
            <a:pPr lvl="0" algn="ctr">
              <a:lnSpc>
                <a:spcPct val="150000"/>
              </a:lnSpc>
            </a:pPr>
            <a:r>
              <a:rPr lang="en-US" altLang="zh-CN" sz="1000" dirty="0">
                <a:solidFill>
                  <a:srgbClr val="7F7F7F"/>
                </a:solidFill>
                <a:ea typeface="Cambria" panose="02040503050406030204" pitchFamily="18" charset="0"/>
              </a:rPr>
              <a:t>(</a:t>
            </a:r>
            <a:r>
              <a:rPr lang="zh-CN" altLang="zh-CN" sz="1000" dirty="0">
                <a:solidFill>
                  <a:srgbClr val="7F7F7F"/>
                </a:solidFill>
                <a:ea typeface="Cambria" panose="02040503050406030204" pitchFamily="18" charset="0"/>
              </a:rPr>
              <a:t>添加请备注 oerv</a:t>
            </a:r>
            <a:r>
              <a:rPr lang="en-US" altLang="zh-CN" sz="1000" dirty="0">
                <a:solidFill>
                  <a:srgbClr val="7F7F7F"/>
                </a:solidFill>
                <a:ea typeface="Cambria" panose="02040503050406030204" pitchFamily="18" charset="0"/>
              </a:rPr>
              <a:t>)</a:t>
            </a:r>
            <a:endParaRPr lang="zh-CN" altLang="zh-CN" sz="1000" dirty="0">
              <a:solidFill>
                <a:srgbClr val="7F7F7F"/>
              </a:solidFill>
              <a:ea typeface="Cambria" panose="02040503050406030204" pitchFamily="18" charset="0"/>
            </a:endParaRPr>
          </a:p>
        </p:txBody>
      </p:sp>
      <p:sp>
        <p:nvSpPr>
          <p:cNvPr id="10" name="文本框 9"/>
          <p:cNvSpPr txBox="1"/>
          <p:nvPr/>
        </p:nvSpPr>
        <p:spPr>
          <a:xfrm>
            <a:off x="273636" y="381009"/>
            <a:ext cx="9219614"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cs typeface="Lantinghei SC Demibold" panose="02000000000000000000" charset="-122"/>
              </a:rPr>
              <a:t>合作和参与机会</a:t>
            </a:r>
            <a:endParaRPr lang="zh-CN" altLang="en-US" sz="2400" b="1" dirty="0">
              <a:latin typeface="黑体" panose="02010609060101010101" pitchFamily="49" charset="-122"/>
              <a:ea typeface="黑体" panose="02010609060101010101" pitchFamily="49" charset="-122"/>
              <a:cs typeface="Lantinghei SC Demibold" panose="02000000000000000000" charset="-122"/>
            </a:endParaRPr>
          </a:p>
        </p:txBody>
      </p:sp>
      <p:sp>
        <p:nvSpPr>
          <p:cNvPr id="11" name="梯形 10"/>
          <p:cNvSpPr/>
          <p:nvPr/>
        </p:nvSpPr>
        <p:spPr>
          <a:xfrm rot="5400000">
            <a:off x="-189430" y="527930"/>
            <a:ext cx="538358" cy="159498"/>
          </a:xfrm>
          <a:prstGeom prst="trapezoid">
            <a:avLst/>
          </a:prstGeom>
          <a:solidFill>
            <a:srgbClr val="012F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73636" y="381009"/>
            <a:ext cx="9410114" cy="461665"/>
          </a:xfrm>
          <a:prstGeom prst="rect">
            <a:avLst/>
          </a:prstGeom>
          <a:noFill/>
        </p:spPr>
        <p:txBody>
          <a:bodyPr wrap="square" rtlCol="0">
            <a:spAutoFit/>
          </a:bodyPr>
          <a:lstStyle/>
          <a:p>
            <a:r>
              <a:rPr lang="en-US" altLang="zh-CN" sz="2400" b="1" dirty="0" err="1">
                <a:latin typeface="黑体" panose="02010609060101010101" pitchFamily="49" charset="-122"/>
                <a:ea typeface="黑体" panose="02010609060101010101" pitchFamily="49" charset="-122"/>
                <a:cs typeface="Lantinghei SC Demibold" panose="02000000000000000000" charset="-122"/>
              </a:rPr>
              <a:t>openEuler</a:t>
            </a:r>
            <a:r>
              <a:rPr lang="en-US" altLang="zh-CN" sz="2400" b="1" dirty="0">
                <a:latin typeface="黑体" panose="02010609060101010101" pitchFamily="49" charset="-122"/>
                <a:ea typeface="黑体" panose="02010609060101010101" pitchFamily="49" charset="-122"/>
                <a:cs typeface="Lantinghei SC Demibold" panose="02000000000000000000" charset="-122"/>
              </a:rPr>
              <a:t> RISC-V </a:t>
            </a:r>
            <a:r>
              <a:rPr lang="zh-CN" altLang="en-US" sz="2400" b="1" dirty="0">
                <a:latin typeface="黑体" panose="02010609060101010101" pitchFamily="49" charset="-122"/>
                <a:ea typeface="黑体" panose="02010609060101010101" pitchFamily="49" charset="-122"/>
                <a:cs typeface="Lantinghei SC Demibold" panose="02000000000000000000" charset="-122"/>
              </a:rPr>
              <a:t>测试目标</a:t>
            </a:r>
            <a:endParaRPr lang="zh-CN" altLang="en-US" sz="2400" b="1" dirty="0">
              <a:latin typeface="黑体" panose="02010609060101010101" pitchFamily="49" charset="-122"/>
              <a:ea typeface="黑体" panose="02010609060101010101" pitchFamily="49" charset="-122"/>
              <a:cs typeface="Lantinghei SC Demibold" panose="02000000000000000000" charset="-122"/>
            </a:endParaRPr>
          </a:p>
        </p:txBody>
      </p:sp>
      <p:sp>
        <p:nvSpPr>
          <p:cNvPr id="4" name="文本框 3"/>
          <p:cNvSpPr txBox="1"/>
          <p:nvPr/>
        </p:nvSpPr>
        <p:spPr>
          <a:xfrm>
            <a:off x="8529145" y="-1623848"/>
            <a:ext cx="184731" cy="369332"/>
          </a:xfrm>
          <a:prstGeom prst="rect">
            <a:avLst/>
          </a:prstGeom>
          <a:noFill/>
        </p:spPr>
        <p:txBody>
          <a:bodyPr wrap="none" rtlCol="0">
            <a:spAutoFit/>
          </a:bodyPr>
          <a:lstStyle/>
          <a:p>
            <a:endParaRPr kumimoji="1" lang="zh-CN" altLang="en-US" dirty="0"/>
          </a:p>
        </p:txBody>
      </p:sp>
      <p:sp>
        <p:nvSpPr>
          <p:cNvPr id="29" name="梯形 28"/>
          <p:cNvSpPr/>
          <p:nvPr/>
        </p:nvSpPr>
        <p:spPr>
          <a:xfrm rot="5400000">
            <a:off x="-189430" y="527930"/>
            <a:ext cx="538358" cy="159498"/>
          </a:xfrm>
          <a:prstGeom prst="trapezoid">
            <a:avLst/>
          </a:prstGeom>
          <a:solidFill>
            <a:srgbClr val="012F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335360" y="885324"/>
            <a:ext cx="11737304" cy="4097275"/>
          </a:xfrm>
          <a:prstGeom prst="rect">
            <a:avLst/>
          </a:prstGeom>
        </p:spPr>
        <p:txBody>
          <a:bodyPr wrap="square">
            <a:spAutoFit/>
          </a:bodyPr>
          <a:lstStyle/>
          <a:p>
            <a:pPr algn="just">
              <a:lnSpc>
                <a:spcPct val="150000"/>
              </a:lnSpc>
              <a:spcBef>
                <a:spcPts val="0"/>
              </a:spcBef>
              <a:buClr>
                <a:srgbClr val="FF0000"/>
              </a:buClr>
              <a:defRPr/>
            </a:pPr>
            <a:r>
              <a:rPr lang="zh-CN" altLang="en-US" sz="1600" dirty="0">
                <a:solidFill>
                  <a:srgbClr val="000000"/>
                </a:solidFill>
                <a:latin typeface="宋体" panose="02010600030101010101" pitchFamily="2" charset="-122"/>
                <a:ea typeface="宋体" panose="02010600030101010101" pitchFamily="2" charset="-122"/>
              </a:rPr>
              <a:t>让</a:t>
            </a:r>
            <a:r>
              <a:rPr lang="en-US" altLang="zh-CN" sz="1600" dirty="0">
                <a:solidFill>
                  <a:srgbClr val="000000"/>
                </a:solidFill>
                <a:latin typeface="宋体" panose="02010600030101010101" pitchFamily="2" charset="-122"/>
                <a:ea typeface="宋体" panose="02010600030101010101" pitchFamily="2" charset="-122"/>
              </a:rPr>
              <a:t>RISC-V</a:t>
            </a:r>
            <a:r>
              <a:rPr lang="zh-CN" altLang="en-US" sz="1600" dirty="0">
                <a:solidFill>
                  <a:srgbClr val="000000"/>
                </a:solidFill>
                <a:latin typeface="宋体" panose="02010600030101010101" pitchFamily="2" charset="-122"/>
                <a:ea typeface="宋体" panose="02010600030101010101" pitchFamily="2" charset="-122"/>
              </a:rPr>
              <a:t>开发板企业做好准备，在即将发布的版本中增加用户的信心</a:t>
            </a:r>
            <a:endParaRPr lang="zh-CN" altLang="en-US" sz="1600" dirty="0">
              <a:solidFill>
                <a:srgbClr val="000000"/>
              </a:solidFill>
              <a:latin typeface="宋体" panose="02010600030101010101" pitchFamily="2" charset="-122"/>
              <a:ea typeface="宋体" panose="02010600030101010101" pitchFamily="2" charset="-122"/>
            </a:endParaRPr>
          </a:p>
          <a:p>
            <a:pPr marL="257175" indent="-257175" algn="just">
              <a:lnSpc>
                <a:spcPct val="150000"/>
              </a:lnSpc>
              <a:spcBef>
                <a:spcPts val="0"/>
              </a:spcBef>
              <a:buClr>
                <a:srgbClr val="FF0000"/>
              </a:buClr>
              <a:buFont typeface="Wingdings" panose="05000000000000000000" pitchFamily="2" charset="2"/>
              <a:buChar char="n"/>
              <a:defRPr/>
            </a:pPr>
            <a:r>
              <a:rPr lang="zh-CN" altLang="en-US" sz="1600" b="1" dirty="0">
                <a:solidFill>
                  <a:srgbClr val="000000"/>
                </a:solidFill>
                <a:latin typeface="宋体" panose="02010600030101010101" pitchFamily="2" charset="-122"/>
                <a:ea typeface="宋体" panose="02010600030101010101" pitchFamily="2" charset="-122"/>
              </a:rPr>
              <a:t>软件（源）可用</a:t>
            </a:r>
            <a:endParaRPr lang="en-US" altLang="zh-CN" sz="1600" b="1" dirty="0">
              <a:solidFill>
                <a:srgbClr val="000000"/>
              </a:solidFill>
              <a:latin typeface="宋体" panose="02010600030101010101" pitchFamily="2" charset="-122"/>
              <a:ea typeface="宋体" panose="02010600030101010101" pitchFamily="2" charset="-122"/>
            </a:endParaRPr>
          </a:p>
          <a:p>
            <a:pPr marL="257175" indent="-257175" algn="just">
              <a:lnSpc>
                <a:spcPct val="150000"/>
              </a:lnSpc>
              <a:spcBef>
                <a:spcPts val="0"/>
              </a:spcBef>
              <a:buClr>
                <a:srgbClr val="FF0000"/>
              </a:buClr>
              <a:buFont typeface="Wingdings" panose="05000000000000000000" pitchFamily="2" charset="2"/>
              <a:buChar char="n"/>
              <a:defRPr/>
            </a:pPr>
            <a:r>
              <a:rPr lang="zh-CN" altLang="en-US" sz="1600" b="1" dirty="0">
                <a:solidFill>
                  <a:srgbClr val="000000"/>
                </a:solidFill>
                <a:latin typeface="宋体" panose="02010600030101010101" pitchFamily="2" charset="-122"/>
                <a:ea typeface="宋体" panose="02010600030101010101" pitchFamily="2" charset="-122"/>
              </a:rPr>
              <a:t>硬件</a:t>
            </a:r>
            <a:r>
              <a:rPr lang="en-US" altLang="zh-CN" sz="1600" b="1" dirty="0">
                <a:solidFill>
                  <a:srgbClr val="000000"/>
                </a:solidFill>
                <a:latin typeface="宋体" panose="02010600030101010101" pitchFamily="2" charset="-122"/>
                <a:ea typeface="宋体" panose="02010600030101010101" pitchFamily="2" charset="-122"/>
              </a:rPr>
              <a:t>(</a:t>
            </a:r>
            <a:r>
              <a:rPr lang="zh-CN" altLang="en-US" sz="1600" b="1" dirty="0">
                <a:solidFill>
                  <a:srgbClr val="000000"/>
                </a:solidFill>
                <a:latin typeface="宋体" panose="02010600030101010101" pitchFamily="2" charset="-122"/>
                <a:ea typeface="宋体" panose="02010600030101010101" pitchFamily="2" charset="-122"/>
              </a:rPr>
              <a:t>开发板</a:t>
            </a:r>
            <a:r>
              <a:rPr lang="en-US" altLang="zh-CN" sz="1600" b="1" dirty="0">
                <a:solidFill>
                  <a:srgbClr val="000000"/>
                </a:solidFill>
                <a:latin typeface="宋体" panose="02010600030101010101" pitchFamily="2" charset="-122"/>
                <a:ea typeface="宋体" panose="02010600030101010101" pitchFamily="2" charset="-122"/>
              </a:rPr>
              <a:t>)</a:t>
            </a:r>
            <a:r>
              <a:rPr lang="zh-CN" altLang="en-US" sz="1600" b="1" dirty="0">
                <a:solidFill>
                  <a:srgbClr val="000000"/>
                </a:solidFill>
                <a:latin typeface="宋体" panose="02010600030101010101" pitchFamily="2" charset="-122"/>
                <a:ea typeface="宋体" panose="02010600030101010101" pitchFamily="2" charset="-122"/>
              </a:rPr>
              <a:t>支持</a:t>
            </a:r>
            <a:endParaRPr lang="en-US" altLang="zh-CN" sz="1600" b="1" dirty="0">
              <a:solidFill>
                <a:srgbClr val="000000"/>
              </a:solidFill>
              <a:latin typeface="宋体" panose="02010600030101010101" pitchFamily="2" charset="-122"/>
              <a:ea typeface="宋体" panose="02010600030101010101" pitchFamily="2" charset="-122"/>
            </a:endParaRPr>
          </a:p>
          <a:p>
            <a:pPr marL="257175" indent="-257175" algn="just">
              <a:lnSpc>
                <a:spcPct val="150000"/>
              </a:lnSpc>
              <a:spcBef>
                <a:spcPts val="0"/>
              </a:spcBef>
              <a:buClr>
                <a:srgbClr val="FF0000"/>
              </a:buClr>
              <a:buFont typeface="Wingdings" panose="05000000000000000000" pitchFamily="2" charset="2"/>
              <a:buChar char="n"/>
              <a:defRPr/>
            </a:pPr>
            <a:r>
              <a:rPr lang="zh-CN" altLang="en-US" sz="1600" b="1" dirty="0">
                <a:solidFill>
                  <a:srgbClr val="000000"/>
                </a:solidFill>
                <a:latin typeface="宋体" panose="02010600030101010101" pitchFamily="2" charset="-122"/>
                <a:ea typeface="宋体" panose="02010600030101010101" pitchFamily="2" charset="-122"/>
              </a:rPr>
              <a:t>减少软件功能错误数量</a:t>
            </a:r>
            <a:endParaRPr lang="zh-CN" altLang="en-US" sz="1600" b="1" dirty="0">
              <a:solidFill>
                <a:srgbClr val="000000"/>
              </a:solidFill>
              <a:latin typeface="宋体" panose="02010600030101010101" pitchFamily="2" charset="-122"/>
              <a:ea typeface="宋体" panose="02010600030101010101" pitchFamily="2" charset="-122"/>
            </a:endParaRPr>
          </a:p>
          <a:p>
            <a:pPr marL="257175" indent="-257175" algn="just">
              <a:lnSpc>
                <a:spcPct val="150000"/>
              </a:lnSpc>
              <a:spcBef>
                <a:spcPts val="0"/>
              </a:spcBef>
              <a:buClr>
                <a:srgbClr val="FF0000"/>
              </a:buClr>
              <a:buFont typeface="Wingdings" panose="05000000000000000000" pitchFamily="2" charset="2"/>
              <a:buChar char="n"/>
              <a:defRPr/>
            </a:pPr>
            <a:r>
              <a:rPr lang="zh-CN" altLang="en-US" sz="1600" dirty="0">
                <a:solidFill>
                  <a:srgbClr val="000000"/>
                </a:solidFill>
                <a:latin typeface="宋体" panose="02010600030101010101" pitchFamily="2" charset="-122"/>
                <a:ea typeface="宋体" panose="02010600030101010101" pitchFamily="2" charset="-122"/>
              </a:rPr>
              <a:t>改善非功能特性（性能、内存占用、能耗）</a:t>
            </a:r>
            <a:endParaRPr lang="zh-CN" altLang="en-US" sz="1600" dirty="0">
              <a:solidFill>
                <a:srgbClr val="000000"/>
              </a:solidFill>
              <a:latin typeface="宋体" panose="02010600030101010101" pitchFamily="2" charset="-122"/>
              <a:ea typeface="宋体" panose="02010600030101010101" pitchFamily="2" charset="-122"/>
            </a:endParaRPr>
          </a:p>
          <a:p>
            <a:pPr marL="257175" indent="-257175" algn="just">
              <a:lnSpc>
                <a:spcPct val="150000"/>
              </a:lnSpc>
              <a:spcBef>
                <a:spcPts val="0"/>
              </a:spcBef>
              <a:buClr>
                <a:srgbClr val="FF0000"/>
              </a:buClr>
              <a:buFont typeface="Wingdings" panose="05000000000000000000" pitchFamily="2" charset="2"/>
              <a:buChar char="n"/>
              <a:defRPr/>
            </a:pPr>
            <a:r>
              <a:rPr lang="zh-CN" altLang="en-US" sz="1600" dirty="0">
                <a:solidFill>
                  <a:srgbClr val="000000"/>
                </a:solidFill>
                <a:latin typeface="宋体" panose="02010600030101010101" pitchFamily="2" charset="-122"/>
                <a:ea typeface="宋体" panose="02010600030101010101" pitchFamily="2" charset="-122"/>
              </a:rPr>
              <a:t>为其它</a:t>
            </a:r>
            <a:r>
              <a:rPr lang="en-US" altLang="zh-CN" sz="1600" dirty="0">
                <a:solidFill>
                  <a:srgbClr val="000000"/>
                </a:solidFill>
                <a:latin typeface="宋体" panose="02010600030101010101" pitchFamily="2" charset="-122"/>
                <a:ea typeface="宋体" panose="02010600030101010101" pitchFamily="2" charset="-122"/>
              </a:rPr>
              <a:t>RISC-V Linux</a:t>
            </a:r>
            <a:r>
              <a:rPr lang="zh-CN" altLang="en-US" sz="1600" dirty="0">
                <a:solidFill>
                  <a:srgbClr val="000000"/>
                </a:solidFill>
                <a:latin typeface="宋体" panose="02010600030101010101" pitchFamily="2" charset="-122"/>
                <a:ea typeface="宋体" panose="02010600030101010101" pitchFamily="2" charset="-122"/>
              </a:rPr>
              <a:t>发行版操作系统提供测试机会</a:t>
            </a:r>
            <a:endParaRPr lang="en-US" altLang="zh-CN" sz="1600" dirty="0">
              <a:solidFill>
                <a:srgbClr val="000000"/>
              </a:solidFill>
              <a:latin typeface="宋体" panose="02010600030101010101" pitchFamily="2" charset="-122"/>
              <a:ea typeface="宋体" panose="02010600030101010101" pitchFamily="2" charset="-122"/>
            </a:endParaRPr>
          </a:p>
          <a:p>
            <a:pPr marL="257175" indent="-257175" algn="just">
              <a:lnSpc>
                <a:spcPct val="150000"/>
              </a:lnSpc>
              <a:spcBef>
                <a:spcPts val="0"/>
              </a:spcBef>
              <a:buClr>
                <a:srgbClr val="FF0000"/>
              </a:buClr>
              <a:buFont typeface="Wingdings" panose="05000000000000000000" pitchFamily="2" charset="2"/>
              <a:buChar char="n"/>
              <a:defRPr/>
            </a:pPr>
            <a:r>
              <a:rPr lang="zh-CN" altLang="en-US" sz="1600" dirty="0">
                <a:solidFill>
                  <a:srgbClr val="000000"/>
                </a:solidFill>
                <a:latin typeface="宋体" panose="02010600030101010101" pitchFamily="2" charset="-122"/>
                <a:ea typeface="宋体" panose="02010600030101010101" pitchFamily="2" charset="-122"/>
              </a:rPr>
              <a:t>为愿意参与测试的个人提供学习和从事测试的机会</a:t>
            </a:r>
            <a:endParaRPr lang="zh-CN" altLang="en-US" sz="1600" dirty="0">
              <a:solidFill>
                <a:srgbClr val="000000"/>
              </a:solidFill>
              <a:latin typeface="宋体" panose="02010600030101010101" pitchFamily="2" charset="-122"/>
              <a:ea typeface="宋体" panose="02010600030101010101" pitchFamily="2" charset="-122"/>
            </a:endParaRPr>
          </a:p>
          <a:p>
            <a:pPr marL="257175" indent="-257175" algn="just">
              <a:lnSpc>
                <a:spcPct val="150000"/>
              </a:lnSpc>
              <a:spcBef>
                <a:spcPts val="0"/>
              </a:spcBef>
              <a:buClr>
                <a:srgbClr val="FF0000"/>
              </a:buClr>
              <a:buFont typeface="Wingdings" panose="05000000000000000000" pitchFamily="2" charset="2"/>
              <a:buChar char="n"/>
              <a:defRPr/>
            </a:pPr>
            <a:r>
              <a:rPr lang="zh-CN" altLang="en-US" sz="1600" dirty="0">
                <a:solidFill>
                  <a:srgbClr val="000000"/>
                </a:solidFill>
                <a:latin typeface="宋体" panose="02010600030101010101" pitchFamily="2" charset="-122"/>
                <a:ea typeface="宋体" panose="02010600030101010101" pitchFamily="2" charset="-122"/>
              </a:rPr>
              <a:t>根据需要自动化尽可能多的测试套和测试用例（自动化测试工具的开发）</a:t>
            </a:r>
            <a:endParaRPr lang="en-US" altLang="zh-CN" sz="1600" dirty="0">
              <a:solidFill>
                <a:srgbClr val="000000"/>
              </a:solidFill>
              <a:latin typeface="宋体" panose="02010600030101010101" pitchFamily="2" charset="-122"/>
              <a:ea typeface="宋体" panose="02010600030101010101" pitchFamily="2" charset="-122"/>
            </a:endParaRPr>
          </a:p>
          <a:p>
            <a:pPr marL="257175" indent="-257175" algn="just">
              <a:lnSpc>
                <a:spcPct val="150000"/>
              </a:lnSpc>
              <a:spcBef>
                <a:spcPts val="0"/>
              </a:spcBef>
              <a:buClr>
                <a:srgbClr val="FF0000"/>
              </a:buClr>
              <a:buFont typeface="Wingdings" panose="05000000000000000000" pitchFamily="2" charset="2"/>
              <a:buChar char="n"/>
              <a:defRPr/>
            </a:pPr>
            <a:r>
              <a:rPr lang="zh-CN" altLang="en-US" sz="1600" dirty="0">
                <a:solidFill>
                  <a:srgbClr val="000000"/>
                </a:solidFill>
                <a:latin typeface="宋体" panose="02010600030101010101" pitchFamily="2" charset="-122"/>
                <a:ea typeface="宋体" panose="02010600030101010101" pitchFamily="2" charset="-122"/>
              </a:rPr>
              <a:t>提供可管理的方式组织手动测试用例（测试用例库的建设和应用）</a:t>
            </a:r>
            <a:endParaRPr lang="zh-CN" altLang="en-US" sz="1600" dirty="0">
              <a:solidFill>
                <a:srgbClr val="000000"/>
              </a:solidFill>
              <a:latin typeface="宋体" panose="02010600030101010101" pitchFamily="2" charset="-122"/>
              <a:ea typeface="宋体" panose="02010600030101010101" pitchFamily="2" charset="-122"/>
            </a:endParaRPr>
          </a:p>
          <a:p>
            <a:pPr marL="257175" indent="-257175" algn="just">
              <a:lnSpc>
                <a:spcPct val="150000"/>
              </a:lnSpc>
              <a:spcBef>
                <a:spcPts val="0"/>
              </a:spcBef>
              <a:buClr>
                <a:srgbClr val="FF0000"/>
              </a:buClr>
              <a:buFont typeface="Wingdings" panose="05000000000000000000" pitchFamily="2" charset="2"/>
              <a:buChar char="n"/>
              <a:defRPr/>
            </a:pPr>
            <a:r>
              <a:rPr lang="zh-CN" altLang="en-US" sz="1600" dirty="0">
                <a:solidFill>
                  <a:srgbClr val="000000"/>
                </a:solidFill>
                <a:latin typeface="宋体" panose="02010600030101010101" pitchFamily="2" charset="-122"/>
                <a:ea typeface="宋体" panose="02010600030101010101" pitchFamily="2" charset="-122"/>
              </a:rPr>
              <a:t>避免重复劳动，让每一个帮助之手都朝着最终目标迈进</a:t>
            </a:r>
            <a:endParaRPr lang="zh-CN" altLang="en-US" sz="1600" dirty="0">
              <a:solidFill>
                <a:srgbClr val="000000"/>
              </a:solidFill>
              <a:latin typeface="宋体" panose="02010600030101010101" pitchFamily="2" charset="-122"/>
              <a:ea typeface="宋体" panose="02010600030101010101" pitchFamily="2" charset="-122"/>
            </a:endParaRPr>
          </a:p>
          <a:p>
            <a:pPr marL="257175" indent="-257175" algn="just">
              <a:lnSpc>
                <a:spcPct val="150000"/>
              </a:lnSpc>
              <a:spcBef>
                <a:spcPts val="0"/>
              </a:spcBef>
              <a:buClr>
                <a:srgbClr val="FF0000"/>
              </a:buClr>
              <a:buFont typeface="Wingdings" panose="05000000000000000000" pitchFamily="2" charset="2"/>
              <a:buChar char="n"/>
              <a:defRPr/>
            </a:pPr>
            <a:r>
              <a:rPr lang="zh-CN" altLang="en-US" sz="1600" dirty="0">
                <a:solidFill>
                  <a:srgbClr val="000000"/>
                </a:solidFill>
                <a:latin typeface="宋体" panose="02010600030101010101" pitchFamily="2" charset="-122"/>
                <a:ea typeface="宋体" panose="02010600030101010101" pitchFamily="2" charset="-122"/>
              </a:rPr>
              <a:t>为更好的质量评估建立指标</a:t>
            </a:r>
            <a:endParaRPr lang="zh-CN" altLang="en-US" sz="1600" dirty="0">
              <a:solidFill>
                <a:srgbClr val="000000"/>
              </a:solidFill>
              <a:latin typeface="宋体" panose="02010600030101010101" pitchFamily="2" charset="-122"/>
              <a:ea typeface="宋体" panose="0201060003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54940" y="3621232"/>
            <a:ext cx="11074993" cy="289034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3" name="矩形 2"/>
          <p:cNvSpPr/>
          <p:nvPr/>
        </p:nvSpPr>
        <p:spPr>
          <a:xfrm>
            <a:off x="645459" y="1059770"/>
            <a:ext cx="11074993" cy="250630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8" name="文本框 7"/>
          <p:cNvSpPr txBox="1"/>
          <p:nvPr/>
        </p:nvSpPr>
        <p:spPr>
          <a:xfrm>
            <a:off x="273636" y="381009"/>
            <a:ext cx="7549564"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cs typeface="Lantinghei SC Demibold" panose="02000000000000000000" charset="-122"/>
              </a:rPr>
              <a:t>测试工作</a:t>
            </a:r>
            <a:endParaRPr lang="zh-CN" altLang="en-US" sz="2400" b="1" dirty="0">
              <a:latin typeface="黑体" panose="02010609060101010101" pitchFamily="49" charset="-122"/>
              <a:ea typeface="黑体" panose="02010609060101010101" pitchFamily="49" charset="-122"/>
              <a:cs typeface="Lantinghei SC Demibold" panose="02000000000000000000" charset="-122"/>
            </a:endParaRPr>
          </a:p>
        </p:txBody>
      </p:sp>
      <p:sp>
        <p:nvSpPr>
          <p:cNvPr id="4" name="文本框 3"/>
          <p:cNvSpPr txBox="1"/>
          <p:nvPr/>
        </p:nvSpPr>
        <p:spPr>
          <a:xfrm>
            <a:off x="8529145" y="-1623848"/>
            <a:ext cx="184731" cy="369332"/>
          </a:xfrm>
          <a:prstGeom prst="rect">
            <a:avLst/>
          </a:prstGeom>
          <a:noFill/>
        </p:spPr>
        <p:txBody>
          <a:bodyPr wrap="none" rtlCol="0">
            <a:spAutoFit/>
          </a:bodyPr>
          <a:lstStyle/>
          <a:p>
            <a:endParaRPr kumimoji="1" lang="zh-CN" altLang="en-US" dirty="0"/>
          </a:p>
        </p:txBody>
      </p:sp>
      <p:sp>
        <p:nvSpPr>
          <p:cNvPr id="29" name="梯形 28"/>
          <p:cNvSpPr/>
          <p:nvPr/>
        </p:nvSpPr>
        <p:spPr>
          <a:xfrm rot="5400000">
            <a:off x="-189430" y="527930"/>
            <a:ext cx="538358" cy="159498"/>
          </a:xfrm>
          <a:prstGeom prst="trapezoid">
            <a:avLst/>
          </a:prstGeom>
          <a:solidFill>
            <a:srgbClr val="012F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Rectangle 1"/>
          <p:cNvSpPr>
            <a:spLocks noChangeArrowheads="1"/>
          </p:cNvSpPr>
          <p:nvPr/>
        </p:nvSpPr>
        <p:spPr bwMode="auto">
          <a:xfrm>
            <a:off x="5254625" y="18256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br>
              <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rPr>
            </a:b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pSp>
        <p:nvGrpSpPr>
          <p:cNvPr id="2" name="组合 1"/>
          <p:cNvGrpSpPr/>
          <p:nvPr/>
        </p:nvGrpSpPr>
        <p:grpSpPr>
          <a:xfrm>
            <a:off x="914399" y="1035461"/>
            <a:ext cx="10637281" cy="5469391"/>
            <a:chOff x="491095" y="817809"/>
            <a:chExt cx="11060586" cy="5687043"/>
          </a:xfrm>
        </p:grpSpPr>
        <p:grpSp>
          <p:nvGrpSpPr>
            <p:cNvPr id="96" name="组合 95"/>
            <p:cNvGrpSpPr/>
            <p:nvPr/>
          </p:nvGrpSpPr>
          <p:grpSpPr>
            <a:xfrm>
              <a:off x="2508208" y="978428"/>
              <a:ext cx="1362511" cy="1102901"/>
              <a:chOff x="2578021" y="978428"/>
              <a:chExt cx="1362511" cy="1102901"/>
            </a:xfrm>
          </p:grpSpPr>
          <p:grpSp>
            <p:nvGrpSpPr>
              <p:cNvPr id="95" name="组合 94"/>
              <p:cNvGrpSpPr/>
              <p:nvPr/>
            </p:nvGrpSpPr>
            <p:grpSpPr>
              <a:xfrm>
                <a:off x="2578021" y="978428"/>
                <a:ext cx="1286083" cy="1102901"/>
                <a:chOff x="2578021" y="978428"/>
                <a:chExt cx="1286083" cy="1102901"/>
              </a:xfrm>
            </p:grpSpPr>
            <p:sp>
              <p:nvSpPr>
                <p:cNvPr id="11" name="椭圆 10"/>
                <p:cNvSpPr/>
                <p:nvPr/>
              </p:nvSpPr>
              <p:spPr bwMode="auto">
                <a:xfrm>
                  <a:off x="2762467" y="1611175"/>
                  <a:ext cx="214930" cy="216891"/>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04" tIns="45702" rIns="91404" bIns="45702" numCol="1" rtlCol="0" anchor="t" anchorCtr="0" compatLnSpc="1"/>
                <a:lstStyle/>
                <a:p>
                  <a:pPr algn="ctr" eaLnBrk="0" fontAlgn="base" hangingPunct="0">
                    <a:spcBef>
                      <a:spcPct val="0"/>
                    </a:spcBef>
                    <a:spcAft>
                      <a:spcPct val="0"/>
                    </a:spcAft>
                  </a:pPr>
                  <a:endParaRPr lang="zh-CN" altLang="en-US" sz="2500">
                    <a:solidFill>
                      <a:srgbClr val="000000"/>
                    </a:solidFill>
                    <a:latin typeface="宋体" panose="02010600030101010101" pitchFamily="2" charset="-122"/>
                    <a:ea typeface="宋体" panose="02010600030101010101" pitchFamily="2" charset="-122"/>
                  </a:endParaRPr>
                </a:p>
              </p:txBody>
            </p:sp>
            <p:sp>
              <p:nvSpPr>
                <p:cNvPr id="12" name="椭圆 11"/>
                <p:cNvSpPr/>
                <p:nvPr/>
              </p:nvSpPr>
              <p:spPr bwMode="auto">
                <a:xfrm>
                  <a:off x="2818335" y="1827252"/>
                  <a:ext cx="214930" cy="216891"/>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04" tIns="45702" rIns="91404" bIns="45702" numCol="1" rtlCol="0" anchor="t" anchorCtr="0" compatLnSpc="1"/>
                <a:lstStyle/>
                <a:p>
                  <a:pPr algn="ctr" eaLnBrk="0" fontAlgn="base" hangingPunct="0">
                    <a:spcBef>
                      <a:spcPct val="0"/>
                    </a:spcBef>
                    <a:spcAft>
                      <a:spcPct val="0"/>
                    </a:spcAft>
                  </a:pPr>
                  <a:endParaRPr lang="zh-CN" altLang="en-US" sz="2500">
                    <a:solidFill>
                      <a:srgbClr val="000000"/>
                    </a:solidFill>
                    <a:latin typeface="宋体" panose="02010600030101010101" pitchFamily="2" charset="-122"/>
                    <a:ea typeface="宋体" panose="02010600030101010101" pitchFamily="2" charset="-122"/>
                  </a:endParaRPr>
                </a:p>
              </p:txBody>
            </p:sp>
            <p:sp>
              <p:nvSpPr>
                <p:cNvPr id="13" name="椭圆 12"/>
                <p:cNvSpPr/>
                <p:nvPr/>
              </p:nvSpPr>
              <p:spPr bwMode="auto">
                <a:xfrm>
                  <a:off x="3083524" y="1394284"/>
                  <a:ext cx="214930" cy="216891"/>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04" tIns="45702" rIns="91404" bIns="45702" numCol="1" rtlCol="0" anchor="t" anchorCtr="0" compatLnSpc="1"/>
                <a:lstStyle/>
                <a:p>
                  <a:pPr algn="ctr" eaLnBrk="0" fontAlgn="base" hangingPunct="0">
                    <a:spcBef>
                      <a:spcPct val="0"/>
                    </a:spcBef>
                    <a:spcAft>
                      <a:spcPct val="0"/>
                    </a:spcAft>
                  </a:pPr>
                  <a:endParaRPr lang="zh-CN" altLang="en-US" sz="2500">
                    <a:solidFill>
                      <a:srgbClr val="000000"/>
                    </a:solidFill>
                    <a:latin typeface="宋体" panose="02010600030101010101" pitchFamily="2" charset="-122"/>
                    <a:ea typeface="宋体" panose="02010600030101010101" pitchFamily="2" charset="-122"/>
                  </a:endParaRPr>
                </a:p>
              </p:txBody>
            </p:sp>
            <p:sp>
              <p:nvSpPr>
                <p:cNvPr id="14" name="椭圆 13"/>
                <p:cNvSpPr/>
                <p:nvPr/>
              </p:nvSpPr>
              <p:spPr bwMode="auto">
                <a:xfrm>
                  <a:off x="2762467" y="1390274"/>
                  <a:ext cx="214930" cy="216891"/>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04" tIns="45702" rIns="91404" bIns="45702" numCol="1" rtlCol="0" anchor="t" anchorCtr="0" compatLnSpc="1"/>
                <a:lstStyle/>
                <a:p>
                  <a:pPr algn="ctr" eaLnBrk="0" fontAlgn="base" hangingPunct="0">
                    <a:spcBef>
                      <a:spcPct val="0"/>
                    </a:spcBef>
                    <a:spcAft>
                      <a:spcPct val="0"/>
                    </a:spcAft>
                  </a:pPr>
                  <a:endParaRPr lang="zh-CN" altLang="en-US" sz="2500">
                    <a:solidFill>
                      <a:srgbClr val="000000"/>
                    </a:solidFill>
                    <a:latin typeface="宋体" panose="02010600030101010101" pitchFamily="2" charset="-122"/>
                    <a:ea typeface="宋体" panose="02010600030101010101" pitchFamily="2" charset="-122"/>
                  </a:endParaRPr>
                </a:p>
              </p:txBody>
            </p:sp>
            <p:sp>
              <p:nvSpPr>
                <p:cNvPr id="15" name="椭圆 14"/>
                <p:cNvSpPr/>
                <p:nvPr/>
              </p:nvSpPr>
              <p:spPr bwMode="auto">
                <a:xfrm>
                  <a:off x="2969391" y="1566436"/>
                  <a:ext cx="214930" cy="216891"/>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04" tIns="45702" rIns="91404" bIns="45702" numCol="1" rtlCol="0" anchor="t" anchorCtr="0" compatLnSpc="1"/>
                <a:lstStyle/>
                <a:p>
                  <a:pPr algn="ctr" eaLnBrk="0" fontAlgn="base" hangingPunct="0">
                    <a:spcBef>
                      <a:spcPct val="0"/>
                    </a:spcBef>
                    <a:spcAft>
                      <a:spcPct val="0"/>
                    </a:spcAft>
                  </a:pPr>
                  <a:endParaRPr lang="zh-CN" altLang="en-US" sz="2500">
                    <a:solidFill>
                      <a:srgbClr val="000000"/>
                    </a:solidFill>
                    <a:latin typeface="宋体" panose="02010600030101010101" pitchFamily="2" charset="-122"/>
                    <a:ea typeface="宋体" panose="02010600030101010101" pitchFamily="2" charset="-122"/>
                  </a:endParaRPr>
                </a:p>
              </p:txBody>
            </p:sp>
            <p:sp>
              <p:nvSpPr>
                <p:cNvPr id="16" name="椭圆 15"/>
                <p:cNvSpPr/>
                <p:nvPr/>
              </p:nvSpPr>
              <p:spPr bwMode="auto">
                <a:xfrm>
                  <a:off x="3121064" y="1719621"/>
                  <a:ext cx="214930" cy="216891"/>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04" tIns="45702" rIns="91404" bIns="45702" numCol="1" rtlCol="0" anchor="t" anchorCtr="0" compatLnSpc="1"/>
                <a:lstStyle/>
                <a:p>
                  <a:pPr algn="ctr" eaLnBrk="0" fontAlgn="base" hangingPunct="0">
                    <a:spcBef>
                      <a:spcPct val="0"/>
                    </a:spcBef>
                    <a:spcAft>
                      <a:spcPct val="0"/>
                    </a:spcAft>
                  </a:pPr>
                  <a:endParaRPr lang="zh-CN" altLang="en-US" sz="2500">
                    <a:solidFill>
                      <a:srgbClr val="000000"/>
                    </a:solidFill>
                    <a:latin typeface="宋体" panose="02010600030101010101" pitchFamily="2" charset="-122"/>
                    <a:ea typeface="宋体" panose="02010600030101010101" pitchFamily="2" charset="-122"/>
                  </a:endParaRPr>
                </a:p>
              </p:txBody>
            </p:sp>
            <p:sp>
              <p:nvSpPr>
                <p:cNvPr id="17" name="椭圆 16"/>
                <p:cNvSpPr/>
                <p:nvPr/>
              </p:nvSpPr>
              <p:spPr bwMode="auto">
                <a:xfrm>
                  <a:off x="2578021" y="1307923"/>
                  <a:ext cx="214930" cy="216891"/>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04" tIns="45702" rIns="91404" bIns="45702" numCol="1" rtlCol="0" anchor="t" anchorCtr="0" compatLnSpc="1"/>
                <a:lstStyle/>
                <a:p>
                  <a:pPr algn="ctr" eaLnBrk="0" fontAlgn="base" hangingPunct="0">
                    <a:spcBef>
                      <a:spcPct val="0"/>
                    </a:spcBef>
                    <a:spcAft>
                      <a:spcPct val="0"/>
                    </a:spcAft>
                  </a:pPr>
                  <a:endParaRPr lang="zh-CN" altLang="en-US" sz="2500">
                    <a:solidFill>
                      <a:srgbClr val="000000"/>
                    </a:solidFill>
                    <a:latin typeface="宋体" panose="02010600030101010101" pitchFamily="2" charset="-122"/>
                    <a:ea typeface="宋体" panose="02010600030101010101" pitchFamily="2" charset="-122"/>
                  </a:endParaRPr>
                </a:p>
              </p:txBody>
            </p:sp>
            <p:sp>
              <p:nvSpPr>
                <p:cNvPr id="18" name="椭圆 17"/>
                <p:cNvSpPr/>
                <p:nvPr/>
              </p:nvSpPr>
              <p:spPr bwMode="auto">
                <a:xfrm>
                  <a:off x="3075791" y="1101658"/>
                  <a:ext cx="214930" cy="216891"/>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04" tIns="45702" rIns="91404" bIns="45702" numCol="1" rtlCol="0" anchor="t" anchorCtr="0" compatLnSpc="1"/>
                <a:lstStyle/>
                <a:p>
                  <a:pPr algn="ctr" eaLnBrk="0" fontAlgn="base" hangingPunct="0">
                    <a:spcBef>
                      <a:spcPct val="0"/>
                    </a:spcBef>
                    <a:spcAft>
                      <a:spcPct val="0"/>
                    </a:spcAft>
                  </a:pPr>
                  <a:endParaRPr lang="zh-CN" altLang="en-US" sz="2500">
                    <a:solidFill>
                      <a:srgbClr val="000000"/>
                    </a:solidFill>
                    <a:latin typeface="宋体" panose="02010600030101010101" pitchFamily="2" charset="-122"/>
                    <a:ea typeface="宋体" panose="02010600030101010101" pitchFamily="2" charset="-122"/>
                  </a:endParaRPr>
                </a:p>
              </p:txBody>
            </p:sp>
            <p:sp>
              <p:nvSpPr>
                <p:cNvPr id="19" name="椭圆 18"/>
                <p:cNvSpPr/>
                <p:nvPr/>
              </p:nvSpPr>
              <p:spPr bwMode="auto">
                <a:xfrm>
                  <a:off x="3203260" y="1820779"/>
                  <a:ext cx="214930" cy="216891"/>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04" tIns="45702" rIns="91404" bIns="45702" numCol="1" rtlCol="0" anchor="t" anchorCtr="0" compatLnSpc="1"/>
                <a:lstStyle/>
                <a:p>
                  <a:pPr algn="ctr" eaLnBrk="0" fontAlgn="base" hangingPunct="0">
                    <a:spcBef>
                      <a:spcPct val="0"/>
                    </a:spcBef>
                    <a:spcAft>
                      <a:spcPct val="0"/>
                    </a:spcAft>
                  </a:pPr>
                  <a:endParaRPr lang="zh-CN" altLang="en-US" sz="2500">
                    <a:solidFill>
                      <a:srgbClr val="000000"/>
                    </a:solidFill>
                    <a:latin typeface="宋体" panose="02010600030101010101" pitchFamily="2" charset="-122"/>
                    <a:ea typeface="宋体" panose="02010600030101010101" pitchFamily="2" charset="-122"/>
                  </a:endParaRPr>
                </a:p>
              </p:txBody>
            </p:sp>
            <p:sp>
              <p:nvSpPr>
                <p:cNvPr id="20" name="椭圆 19"/>
                <p:cNvSpPr/>
                <p:nvPr/>
              </p:nvSpPr>
              <p:spPr bwMode="auto">
                <a:xfrm>
                  <a:off x="2655002" y="1536139"/>
                  <a:ext cx="214930" cy="216891"/>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04" tIns="45702" rIns="91404" bIns="45702" numCol="1" rtlCol="0" anchor="t" anchorCtr="0" compatLnSpc="1"/>
                <a:lstStyle/>
                <a:p>
                  <a:pPr algn="ctr" eaLnBrk="0" fontAlgn="base" hangingPunct="0">
                    <a:spcBef>
                      <a:spcPct val="0"/>
                    </a:spcBef>
                    <a:spcAft>
                      <a:spcPct val="0"/>
                    </a:spcAft>
                  </a:pPr>
                  <a:endParaRPr lang="zh-CN" altLang="en-US" sz="2500">
                    <a:solidFill>
                      <a:srgbClr val="000000"/>
                    </a:solidFill>
                    <a:latin typeface="宋体" panose="02010600030101010101" pitchFamily="2" charset="-122"/>
                    <a:ea typeface="宋体" panose="02010600030101010101" pitchFamily="2" charset="-122"/>
                  </a:endParaRPr>
                </a:p>
              </p:txBody>
            </p:sp>
            <p:sp>
              <p:nvSpPr>
                <p:cNvPr id="21" name="椭圆 20"/>
                <p:cNvSpPr/>
                <p:nvPr/>
              </p:nvSpPr>
              <p:spPr bwMode="auto">
                <a:xfrm>
                  <a:off x="3649174" y="1245071"/>
                  <a:ext cx="214930" cy="216891"/>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04" tIns="45702" rIns="91404" bIns="45702" numCol="1" rtlCol="0" anchor="t" anchorCtr="0" compatLnSpc="1"/>
                <a:lstStyle/>
                <a:p>
                  <a:pPr algn="ctr" eaLnBrk="0" fontAlgn="base" hangingPunct="0">
                    <a:spcBef>
                      <a:spcPct val="0"/>
                    </a:spcBef>
                    <a:spcAft>
                      <a:spcPct val="0"/>
                    </a:spcAft>
                  </a:pPr>
                  <a:endParaRPr lang="zh-CN" altLang="en-US" sz="2500">
                    <a:solidFill>
                      <a:srgbClr val="000000"/>
                    </a:solidFill>
                    <a:latin typeface="宋体" panose="02010600030101010101" pitchFamily="2" charset="-122"/>
                    <a:ea typeface="宋体" panose="02010600030101010101" pitchFamily="2" charset="-122"/>
                  </a:endParaRPr>
                </a:p>
              </p:txBody>
            </p:sp>
            <p:sp>
              <p:nvSpPr>
                <p:cNvPr id="22" name="椭圆 21"/>
                <p:cNvSpPr/>
                <p:nvPr/>
              </p:nvSpPr>
              <p:spPr bwMode="auto">
                <a:xfrm>
                  <a:off x="3370646" y="1242828"/>
                  <a:ext cx="214930" cy="216891"/>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04" tIns="45702" rIns="91404" bIns="45702" numCol="1" rtlCol="0" anchor="t" anchorCtr="0" compatLnSpc="1"/>
                <a:lstStyle/>
                <a:p>
                  <a:pPr algn="ctr" eaLnBrk="0" fontAlgn="base" hangingPunct="0">
                    <a:spcBef>
                      <a:spcPct val="0"/>
                    </a:spcBef>
                    <a:spcAft>
                      <a:spcPct val="0"/>
                    </a:spcAft>
                  </a:pPr>
                  <a:endParaRPr lang="zh-CN" altLang="en-US" sz="2500">
                    <a:solidFill>
                      <a:srgbClr val="000000"/>
                    </a:solidFill>
                    <a:latin typeface="宋体" panose="02010600030101010101" pitchFamily="2" charset="-122"/>
                    <a:ea typeface="宋体" panose="02010600030101010101" pitchFamily="2" charset="-122"/>
                  </a:endParaRPr>
                </a:p>
              </p:txBody>
            </p:sp>
            <p:sp>
              <p:nvSpPr>
                <p:cNvPr id="23" name="椭圆 22"/>
                <p:cNvSpPr/>
                <p:nvPr/>
              </p:nvSpPr>
              <p:spPr bwMode="auto">
                <a:xfrm>
                  <a:off x="3203260" y="1421354"/>
                  <a:ext cx="214930" cy="216891"/>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04" tIns="45702" rIns="91404" bIns="45702" numCol="1" rtlCol="0" anchor="t" anchorCtr="0" compatLnSpc="1"/>
                <a:lstStyle/>
                <a:p>
                  <a:pPr algn="ctr" eaLnBrk="0" fontAlgn="base" hangingPunct="0">
                    <a:spcBef>
                      <a:spcPct val="0"/>
                    </a:spcBef>
                    <a:spcAft>
                      <a:spcPct val="0"/>
                    </a:spcAft>
                  </a:pPr>
                  <a:endParaRPr lang="zh-CN" altLang="en-US" sz="2500">
                    <a:solidFill>
                      <a:srgbClr val="000000"/>
                    </a:solidFill>
                    <a:latin typeface="宋体" panose="02010600030101010101" pitchFamily="2" charset="-122"/>
                    <a:ea typeface="宋体" panose="02010600030101010101" pitchFamily="2" charset="-122"/>
                  </a:endParaRPr>
                </a:p>
              </p:txBody>
            </p:sp>
            <p:sp>
              <p:nvSpPr>
                <p:cNvPr id="24" name="椭圆 23"/>
                <p:cNvSpPr/>
                <p:nvPr/>
              </p:nvSpPr>
              <p:spPr bwMode="auto">
                <a:xfrm>
                  <a:off x="3637863" y="1374336"/>
                  <a:ext cx="214930" cy="216891"/>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04" tIns="45702" rIns="91404" bIns="45702" numCol="1" rtlCol="0" anchor="t" anchorCtr="0" compatLnSpc="1"/>
                <a:lstStyle/>
                <a:p>
                  <a:pPr algn="ctr" eaLnBrk="0" fontAlgn="base" hangingPunct="0">
                    <a:spcBef>
                      <a:spcPct val="0"/>
                    </a:spcBef>
                    <a:spcAft>
                      <a:spcPct val="0"/>
                    </a:spcAft>
                  </a:pPr>
                  <a:endParaRPr lang="zh-CN" altLang="en-US" sz="2500">
                    <a:solidFill>
                      <a:srgbClr val="000000"/>
                    </a:solidFill>
                    <a:latin typeface="宋体" panose="02010600030101010101" pitchFamily="2" charset="-122"/>
                    <a:ea typeface="宋体" panose="02010600030101010101" pitchFamily="2" charset="-122"/>
                  </a:endParaRPr>
                </a:p>
              </p:txBody>
            </p:sp>
            <p:sp>
              <p:nvSpPr>
                <p:cNvPr id="25" name="椭圆 24"/>
                <p:cNvSpPr/>
                <p:nvPr/>
              </p:nvSpPr>
              <p:spPr bwMode="auto">
                <a:xfrm>
                  <a:off x="3422933" y="1385145"/>
                  <a:ext cx="214930" cy="216891"/>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04" tIns="45702" rIns="91404" bIns="45702" numCol="1" rtlCol="0" anchor="t" anchorCtr="0" compatLnSpc="1"/>
                <a:lstStyle/>
                <a:p>
                  <a:pPr algn="ctr" eaLnBrk="0" fontAlgn="base" hangingPunct="0">
                    <a:spcBef>
                      <a:spcPct val="0"/>
                    </a:spcBef>
                    <a:spcAft>
                      <a:spcPct val="0"/>
                    </a:spcAft>
                  </a:pPr>
                  <a:endParaRPr lang="zh-CN" altLang="en-US" sz="2500">
                    <a:solidFill>
                      <a:srgbClr val="000000"/>
                    </a:solidFill>
                    <a:latin typeface="宋体" panose="02010600030101010101" pitchFamily="2" charset="-122"/>
                    <a:ea typeface="宋体" panose="02010600030101010101" pitchFamily="2" charset="-122"/>
                  </a:endParaRPr>
                </a:p>
              </p:txBody>
            </p:sp>
            <p:sp>
              <p:nvSpPr>
                <p:cNvPr id="26" name="椭圆 25"/>
                <p:cNvSpPr/>
                <p:nvPr/>
              </p:nvSpPr>
              <p:spPr bwMode="auto">
                <a:xfrm>
                  <a:off x="3627424" y="1571075"/>
                  <a:ext cx="214930" cy="216891"/>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04" tIns="45702" rIns="91404" bIns="45702" numCol="1" rtlCol="0" anchor="t" anchorCtr="0" compatLnSpc="1"/>
                <a:lstStyle/>
                <a:p>
                  <a:pPr algn="ctr" eaLnBrk="0" fontAlgn="base" hangingPunct="0">
                    <a:spcBef>
                      <a:spcPct val="0"/>
                    </a:spcBef>
                    <a:spcAft>
                      <a:spcPct val="0"/>
                    </a:spcAft>
                  </a:pPr>
                  <a:endParaRPr lang="zh-CN" altLang="en-US" sz="2500">
                    <a:solidFill>
                      <a:srgbClr val="000000"/>
                    </a:solidFill>
                    <a:latin typeface="宋体" panose="02010600030101010101" pitchFamily="2" charset="-122"/>
                    <a:ea typeface="宋体" panose="02010600030101010101" pitchFamily="2" charset="-122"/>
                  </a:endParaRPr>
                </a:p>
              </p:txBody>
            </p:sp>
            <p:sp>
              <p:nvSpPr>
                <p:cNvPr id="27" name="椭圆 26"/>
                <p:cNvSpPr/>
                <p:nvPr/>
              </p:nvSpPr>
              <p:spPr bwMode="auto">
                <a:xfrm>
                  <a:off x="3512189" y="1798130"/>
                  <a:ext cx="214930" cy="216891"/>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04" tIns="45702" rIns="91404" bIns="45702" numCol="1" rtlCol="0" anchor="t" anchorCtr="0" compatLnSpc="1"/>
                <a:lstStyle/>
                <a:p>
                  <a:pPr algn="ctr" eaLnBrk="0" fontAlgn="base" hangingPunct="0">
                    <a:spcBef>
                      <a:spcPct val="0"/>
                    </a:spcBef>
                    <a:spcAft>
                      <a:spcPct val="0"/>
                    </a:spcAft>
                  </a:pPr>
                  <a:endParaRPr lang="zh-CN" altLang="en-US" sz="2500">
                    <a:solidFill>
                      <a:srgbClr val="000000"/>
                    </a:solidFill>
                    <a:latin typeface="宋体" panose="02010600030101010101" pitchFamily="2" charset="-122"/>
                    <a:ea typeface="宋体" panose="02010600030101010101" pitchFamily="2" charset="-122"/>
                  </a:endParaRPr>
                </a:p>
              </p:txBody>
            </p:sp>
            <p:sp>
              <p:nvSpPr>
                <p:cNvPr id="28" name="椭圆 27"/>
                <p:cNvSpPr/>
                <p:nvPr/>
              </p:nvSpPr>
              <p:spPr bwMode="auto">
                <a:xfrm>
                  <a:off x="3273270" y="1546625"/>
                  <a:ext cx="214930" cy="216891"/>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04" tIns="45702" rIns="91404" bIns="45702" numCol="1" rtlCol="0" anchor="t" anchorCtr="0" compatLnSpc="1"/>
                <a:lstStyle/>
                <a:p>
                  <a:pPr algn="ctr" eaLnBrk="0" fontAlgn="base" hangingPunct="0">
                    <a:spcBef>
                      <a:spcPct val="0"/>
                    </a:spcBef>
                    <a:spcAft>
                      <a:spcPct val="0"/>
                    </a:spcAft>
                  </a:pPr>
                  <a:endParaRPr lang="zh-CN" altLang="en-US" sz="2500">
                    <a:solidFill>
                      <a:srgbClr val="000000"/>
                    </a:solidFill>
                    <a:latin typeface="宋体" panose="02010600030101010101" pitchFamily="2" charset="-122"/>
                    <a:ea typeface="宋体" panose="02010600030101010101" pitchFamily="2" charset="-122"/>
                  </a:endParaRPr>
                </a:p>
              </p:txBody>
            </p:sp>
            <p:sp>
              <p:nvSpPr>
                <p:cNvPr id="30" name="椭圆 29"/>
                <p:cNvSpPr/>
                <p:nvPr/>
              </p:nvSpPr>
              <p:spPr bwMode="auto">
                <a:xfrm>
                  <a:off x="3017870" y="1771130"/>
                  <a:ext cx="214930" cy="216891"/>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04" tIns="45702" rIns="91404" bIns="45702" numCol="1" rtlCol="0" anchor="t" anchorCtr="0" compatLnSpc="1"/>
                <a:lstStyle/>
                <a:p>
                  <a:pPr algn="ctr" eaLnBrk="0" fontAlgn="base" hangingPunct="0">
                    <a:spcBef>
                      <a:spcPct val="0"/>
                    </a:spcBef>
                    <a:spcAft>
                      <a:spcPct val="0"/>
                    </a:spcAft>
                  </a:pPr>
                  <a:endParaRPr lang="zh-CN" altLang="en-US" sz="2500">
                    <a:solidFill>
                      <a:srgbClr val="000000"/>
                    </a:solidFill>
                    <a:latin typeface="宋体" panose="02010600030101010101" pitchFamily="2" charset="-122"/>
                    <a:ea typeface="宋体" panose="02010600030101010101" pitchFamily="2" charset="-122"/>
                  </a:endParaRPr>
                </a:p>
              </p:txBody>
            </p:sp>
            <p:sp>
              <p:nvSpPr>
                <p:cNvPr id="31" name="椭圆 30"/>
                <p:cNvSpPr/>
                <p:nvPr/>
              </p:nvSpPr>
              <p:spPr bwMode="auto">
                <a:xfrm>
                  <a:off x="2772448" y="1864438"/>
                  <a:ext cx="214930" cy="216891"/>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04" tIns="45702" rIns="91404" bIns="45702" numCol="1" rtlCol="0" anchor="t" anchorCtr="0" compatLnSpc="1"/>
                <a:lstStyle/>
                <a:p>
                  <a:pPr algn="ctr" eaLnBrk="0" fontAlgn="base" hangingPunct="0">
                    <a:spcBef>
                      <a:spcPct val="0"/>
                    </a:spcBef>
                    <a:spcAft>
                      <a:spcPct val="0"/>
                    </a:spcAft>
                  </a:pPr>
                  <a:endParaRPr lang="zh-CN" altLang="en-US" sz="2500">
                    <a:solidFill>
                      <a:srgbClr val="000000"/>
                    </a:solidFill>
                    <a:latin typeface="宋体" panose="02010600030101010101" pitchFamily="2" charset="-122"/>
                    <a:ea typeface="宋体" panose="02010600030101010101" pitchFamily="2" charset="-122"/>
                  </a:endParaRPr>
                </a:p>
              </p:txBody>
            </p:sp>
            <p:sp>
              <p:nvSpPr>
                <p:cNvPr id="32" name="椭圆 31"/>
                <p:cNvSpPr/>
                <p:nvPr/>
              </p:nvSpPr>
              <p:spPr bwMode="auto">
                <a:xfrm>
                  <a:off x="3379762" y="1667742"/>
                  <a:ext cx="214930" cy="216891"/>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04" tIns="45702" rIns="91404" bIns="45702" numCol="1" rtlCol="0" anchor="t" anchorCtr="0" compatLnSpc="1"/>
                <a:lstStyle/>
                <a:p>
                  <a:pPr algn="ctr" eaLnBrk="0" fontAlgn="base" hangingPunct="0">
                    <a:spcBef>
                      <a:spcPct val="0"/>
                    </a:spcBef>
                    <a:spcAft>
                      <a:spcPct val="0"/>
                    </a:spcAft>
                  </a:pPr>
                  <a:endParaRPr lang="zh-CN" altLang="en-US" sz="2500">
                    <a:solidFill>
                      <a:srgbClr val="000000"/>
                    </a:solidFill>
                    <a:latin typeface="宋体" panose="02010600030101010101" pitchFamily="2" charset="-122"/>
                    <a:ea typeface="宋体" panose="02010600030101010101" pitchFamily="2" charset="-122"/>
                  </a:endParaRPr>
                </a:p>
              </p:txBody>
            </p:sp>
            <p:sp>
              <p:nvSpPr>
                <p:cNvPr id="33" name="椭圆 32"/>
                <p:cNvSpPr/>
                <p:nvPr/>
              </p:nvSpPr>
              <p:spPr bwMode="auto">
                <a:xfrm>
                  <a:off x="2924808" y="978428"/>
                  <a:ext cx="214930" cy="216891"/>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04" tIns="45702" rIns="91404" bIns="45702" numCol="1" rtlCol="0" anchor="t" anchorCtr="0" compatLnSpc="1"/>
                <a:lstStyle/>
                <a:p>
                  <a:pPr algn="ctr" eaLnBrk="0" fontAlgn="base" hangingPunct="0">
                    <a:spcBef>
                      <a:spcPct val="0"/>
                    </a:spcBef>
                    <a:spcAft>
                      <a:spcPct val="0"/>
                    </a:spcAft>
                  </a:pPr>
                  <a:endParaRPr lang="zh-CN" altLang="en-US" sz="2500">
                    <a:solidFill>
                      <a:srgbClr val="000000"/>
                    </a:solidFill>
                    <a:latin typeface="宋体" panose="02010600030101010101" pitchFamily="2" charset="-122"/>
                    <a:ea typeface="宋体" panose="02010600030101010101" pitchFamily="2" charset="-122"/>
                  </a:endParaRPr>
                </a:p>
              </p:txBody>
            </p:sp>
            <p:sp>
              <p:nvSpPr>
                <p:cNvPr id="34" name="椭圆 33"/>
                <p:cNvSpPr/>
                <p:nvPr/>
              </p:nvSpPr>
              <p:spPr bwMode="auto">
                <a:xfrm>
                  <a:off x="3176733" y="1253264"/>
                  <a:ext cx="214930" cy="216891"/>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04" tIns="45702" rIns="91404" bIns="45702" numCol="1" rtlCol="0" anchor="t" anchorCtr="0" compatLnSpc="1"/>
                <a:lstStyle/>
                <a:p>
                  <a:pPr algn="ctr" eaLnBrk="0" fontAlgn="base" hangingPunct="0">
                    <a:spcBef>
                      <a:spcPct val="0"/>
                    </a:spcBef>
                    <a:spcAft>
                      <a:spcPct val="0"/>
                    </a:spcAft>
                  </a:pPr>
                  <a:endParaRPr lang="zh-CN" altLang="en-US" sz="2500">
                    <a:solidFill>
                      <a:srgbClr val="000000"/>
                    </a:solidFill>
                    <a:latin typeface="宋体" panose="02010600030101010101" pitchFamily="2" charset="-122"/>
                    <a:ea typeface="宋体" panose="02010600030101010101" pitchFamily="2" charset="-122"/>
                  </a:endParaRPr>
                </a:p>
              </p:txBody>
            </p:sp>
            <p:sp>
              <p:nvSpPr>
                <p:cNvPr id="35" name="椭圆 34"/>
                <p:cNvSpPr/>
                <p:nvPr/>
              </p:nvSpPr>
              <p:spPr bwMode="auto">
                <a:xfrm>
                  <a:off x="2896076" y="1175551"/>
                  <a:ext cx="214930" cy="216891"/>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04" tIns="45702" rIns="91404" bIns="45702" numCol="1" rtlCol="0" anchor="t" anchorCtr="0" compatLnSpc="1"/>
                <a:lstStyle/>
                <a:p>
                  <a:pPr algn="ctr" eaLnBrk="0" fontAlgn="base" hangingPunct="0">
                    <a:spcBef>
                      <a:spcPct val="0"/>
                    </a:spcBef>
                    <a:spcAft>
                      <a:spcPct val="0"/>
                    </a:spcAft>
                  </a:pPr>
                  <a:endParaRPr lang="zh-CN" altLang="en-US" sz="2500">
                    <a:solidFill>
                      <a:srgbClr val="000000"/>
                    </a:solidFill>
                    <a:latin typeface="宋体" panose="02010600030101010101" pitchFamily="2" charset="-122"/>
                    <a:ea typeface="宋体" panose="02010600030101010101" pitchFamily="2" charset="-122"/>
                  </a:endParaRPr>
                </a:p>
              </p:txBody>
            </p:sp>
            <p:sp>
              <p:nvSpPr>
                <p:cNvPr id="36" name="椭圆 35"/>
                <p:cNvSpPr/>
                <p:nvPr/>
              </p:nvSpPr>
              <p:spPr bwMode="auto">
                <a:xfrm>
                  <a:off x="2697336" y="1051415"/>
                  <a:ext cx="214930" cy="216891"/>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04" tIns="45702" rIns="91404" bIns="45702" numCol="1" rtlCol="0" anchor="t" anchorCtr="0" compatLnSpc="1"/>
                <a:lstStyle/>
                <a:p>
                  <a:pPr algn="ctr" eaLnBrk="0" fontAlgn="base" hangingPunct="0">
                    <a:spcBef>
                      <a:spcPct val="0"/>
                    </a:spcBef>
                    <a:spcAft>
                      <a:spcPct val="0"/>
                    </a:spcAft>
                  </a:pPr>
                  <a:endParaRPr lang="zh-CN" altLang="en-US" sz="2500">
                    <a:solidFill>
                      <a:srgbClr val="000000"/>
                    </a:solidFill>
                    <a:latin typeface="宋体" panose="02010600030101010101" pitchFamily="2" charset="-122"/>
                    <a:ea typeface="宋体" panose="02010600030101010101" pitchFamily="2" charset="-122"/>
                  </a:endParaRPr>
                </a:p>
              </p:txBody>
            </p:sp>
            <p:sp>
              <p:nvSpPr>
                <p:cNvPr id="37" name="椭圆 36"/>
                <p:cNvSpPr/>
                <p:nvPr/>
              </p:nvSpPr>
              <p:spPr bwMode="auto">
                <a:xfrm>
                  <a:off x="2936043" y="1644585"/>
                  <a:ext cx="214930" cy="216891"/>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04" tIns="45702" rIns="91404" bIns="45702" numCol="1" rtlCol="0" anchor="t" anchorCtr="0" compatLnSpc="1"/>
                <a:lstStyle/>
                <a:p>
                  <a:pPr algn="ctr" eaLnBrk="0" fontAlgn="base" hangingPunct="0">
                    <a:spcBef>
                      <a:spcPct val="0"/>
                    </a:spcBef>
                    <a:spcAft>
                      <a:spcPct val="0"/>
                    </a:spcAft>
                  </a:pPr>
                  <a:endParaRPr lang="zh-CN" altLang="en-US" sz="2500">
                    <a:solidFill>
                      <a:srgbClr val="000000"/>
                    </a:solidFill>
                    <a:latin typeface="宋体" panose="02010600030101010101" pitchFamily="2" charset="-122"/>
                    <a:ea typeface="宋体" panose="02010600030101010101" pitchFamily="2" charset="-122"/>
                  </a:endParaRPr>
                </a:p>
              </p:txBody>
            </p:sp>
            <p:sp>
              <p:nvSpPr>
                <p:cNvPr id="38" name="椭圆 37"/>
                <p:cNvSpPr/>
                <p:nvPr/>
              </p:nvSpPr>
              <p:spPr bwMode="auto">
                <a:xfrm>
                  <a:off x="3175880" y="1082203"/>
                  <a:ext cx="214930" cy="216891"/>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04" tIns="45702" rIns="91404" bIns="45702" numCol="1" rtlCol="0" anchor="t" anchorCtr="0" compatLnSpc="1"/>
                <a:lstStyle/>
                <a:p>
                  <a:pPr algn="ctr" eaLnBrk="0" fontAlgn="base" hangingPunct="0">
                    <a:spcBef>
                      <a:spcPct val="0"/>
                    </a:spcBef>
                    <a:spcAft>
                      <a:spcPct val="0"/>
                    </a:spcAft>
                  </a:pPr>
                  <a:endParaRPr lang="zh-CN" altLang="en-US" sz="2500">
                    <a:solidFill>
                      <a:srgbClr val="000000"/>
                    </a:solidFill>
                    <a:latin typeface="宋体" panose="02010600030101010101" pitchFamily="2" charset="-122"/>
                    <a:ea typeface="宋体" panose="02010600030101010101" pitchFamily="2" charset="-122"/>
                  </a:endParaRPr>
                </a:p>
              </p:txBody>
            </p:sp>
            <p:sp>
              <p:nvSpPr>
                <p:cNvPr id="39" name="椭圆 38"/>
                <p:cNvSpPr/>
                <p:nvPr/>
              </p:nvSpPr>
              <p:spPr bwMode="auto">
                <a:xfrm>
                  <a:off x="3530398" y="1041090"/>
                  <a:ext cx="214930" cy="216891"/>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04" tIns="45702" rIns="91404" bIns="45702" numCol="1" rtlCol="0" anchor="t" anchorCtr="0" compatLnSpc="1"/>
                <a:lstStyle/>
                <a:p>
                  <a:pPr algn="ctr" eaLnBrk="0" fontAlgn="base" hangingPunct="0">
                    <a:spcBef>
                      <a:spcPct val="0"/>
                    </a:spcBef>
                    <a:spcAft>
                      <a:spcPct val="0"/>
                    </a:spcAft>
                  </a:pPr>
                  <a:endParaRPr lang="zh-CN" altLang="en-US" sz="2500">
                    <a:solidFill>
                      <a:srgbClr val="000000"/>
                    </a:solidFill>
                    <a:latin typeface="宋体" panose="02010600030101010101" pitchFamily="2" charset="-122"/>
                    <a:ea typeface="宋体" panose="02010600030101010101" pitchFamily="2" charset="-122"/>
                  </a:endParaRPr>
                </a:p>
              </p:txBody>
            </p:sp>
          </p:grpSp>
          <p:sp>
            <p:nvSpPr>
              <p:cNvPr id="40" name="文本框 2"/>
              <p:cNvSpPr txBox="1"/>
              <p:nvPr/>
            </p:nvSpPr>
            <p:spPr>
              <a:xfrm>
                <a:off x="2606008" y="1008670"/>
                <a:ext cx="1334524" cy="960074"/>
              </a:xfrm>
              <a:prstGeom prst="rect">
                <a:avLst/>
              </a:prstGeom>
              <a:noFill/>
            </p:spPr>
            <p:txBody>
              <a:bodyPr wrap="square" rtlCol="0">
                <a:spAutoFit/>
              </a:bodyPr>
              <a:lstStyle/>
              <a:p>
                <a:pPr algn="ctr" defTabSz="914400"/>
                <a:r>
                  <a:rPr lang="en-US" altLang="zh-CN" sz="1800" dirty="0">
                    <a:solidFill>
                      <a:schemeClr val="accent4"/>
                    </a:solidFill>
                    <a:latin typeface="宋体" panose="02010600030101010101" pitchFamily="2" charset="-122"/>
                    <a:ea typeface="宋体" panose="02010600030101010101" pitchFamily="2" charset="-122"/>
                  </a:rPr>
                  <a:t>upstream</a:t>
                </a:r>
                <a:endParaRPr lang="en-US" altLang="zh-CN" sz="1800" dirty="0">
                  <a:solidFill>
                    <a:schemeClr val="accent4"/>
                  </a:solidFill>
                  <a:latin typeface="宋体" panose="02010600030101010101" pitchFamily="2" charset="-122"/>
                  <a:ea typeface="宋体" panose="02010600030101010101" pitchFamily="2" charset="-122"/>
                </a:endParaRPr>
              </a:p>
              <a:p>
                <a:pPr algn="ctr" defTabSz="914400"/>
                <a:r>
                  <a:rPr lang="en-US" altLang="zh-CN" sz="1800" dirty="0">
                    <a:solidFill>
                      <a:schemeClr val="accent4"/>
                    </a:solidFill>
                    <a:latin typeface="宋体" panose="02010600030101010101" pitchFamily="2" charset="-122"/>
                    <a:ea typeface="宋体" panose="02010600030101010101" pitchFamily="2" charset="-122"/>
                  </a:rPr>
                  <a:t>10 0000+ projects</a:t>
                </a:r>
                <a:endParaRPr lang="zh-CN" altLang="en-US" sz="1800" dirty="0">
                  <a:solidFill>
                    <a:schemeClr val="accent4"/>
                  </a:solidFill>
                  <a:latin typeface="宋体" panose="02010600030101010101" pitchFamily="2" charset="-122"/>
                  <a:ea typeface="宋体" panose="02010600030101010101" pitchFamily="2" charset="-122"/>
                </a:endParaRPr>
              </a:p>
            </p:txBody>
          </p:sp>
        </p:grpSp>
        <p:sp>
          <p:nvSpPr>
            <p:cNvPr id="41" name="文本框 3"/>
            <p:cNvSpPr txBox="1"/>
            <p:nvPr/>
          </p:nvSpPr>
          <p:spPr>
            <a:xfrm>
              <a:off x="491095" y="1163486"/>
              <a:ext cx="1871630" cy="523092"/>
            </a:xfrm>
            <a:prstGeom prst="rect">
              <a:avLst/>
            </a:prstGeom>
            <a:noFill/>
          </p:spPr>
          <p:txBody>
            <a:bodyPr wrap="square" rtlCol="0">
              <a:spAutoFit/>
            </a:bodyPr>
            <a:lstStyle/>
            <a:p>
              <a:pPr defTabSz="914400"/>
              <a:r>
                <a:rPr lang="zh-CN" altLang="en-US" sz="1800" b="1" dirty="0">
                  <a:solidFill>
                    <a:srgbClr val="000000"/>
                  </a:solidFill>
                  <a:latin typeface="宋体" panose="02010600030101010101" pitchFamily="2" charset="-122"/>
                  <a:ea typeface="宋体" panose="02010600030101010101" pitchFamily="2" charset="-122"/>
                </a:rPr>
                <a:t>开发者测试</a:t>
              </a:r>
              <a:endParaRPr lang="en-US" altLang="zh-CN" sz="1800" b="1" dirty="0">
                <a:solidFill>
                  <a:srgbClr val="000000"/>
                </a:solidFill>
                <a:latin typeface="宋体" panose="02010600030101010101" pitchFamily="2" charset="-122"/>
                <a:ea typeface="宋体" panose="02010600030101010101" pitchFamily="2" charset="-122"/>
              </a:endParaRPr>
            </a:p>
            <a:p>
              <a:pPr defTabSz="914400"/>
              <a:r>
                <a:rPr lang="zh-CN" altLang="en-US" sz="1000" dirty="0">
                  <a:solidFill>
                    <a:srgbClr val="000000"/>
                  </a:solidFill>
                  <a:latin typeface="宋体" panose="02010600030101010101" pitchFamily="2" charset="-122"/>
                  <a:ea typeface="宋体" panose="02010600030101010101" pitchFamily="2" charset="-122"/>
                </a:rPr>
                <a:t>孵化项目</a:t>
              </a:r>
              <a:endParaRPr lang="en-US" altLang="zh-CN" sz="1000" dirty="0">
                <a:solidFill>
                  <a:srgbClr val="000000"/>
                </a:solidFill>
                <a:latin typeface="宋体" panose="02010600030101010101" pitchFamily="2" charset="-122"/>
                <a:ea typeface="宋体" panose="02010600030101010101" pitchFamily="2" charset="-122"/>
              </a:endParaRPr>
            </a:p>
          </p:txBody>
        </p:sp>
        <p:sp>
          <p:nvSpPr>
            <p:cNvPr id="42" name="文本框 314"/>
            <p:cNvSpPr txBox="1"/>
            <p:nvPr/>
          </p:nvSpPr>
          <p:spPr>
            <a:xfrm>
              <a:off x="491095" y="2559800"/>
              <a:ext cx="1871630" cy="523092"/>
            </a:xfrm>
            <a:prstGeom prst="rect">
              <a:avLst/>
            </a:prstGeom>
            <a:noFill/>
          </p:spPr>
          <p:txBody>
            <a:bodyPr wrap="square" rtlCol="0">
              <a:spAutoFit/>
            </a:bodyPr>
            <a:lstStyle/>
            <a:p>
              <a:pPr defTabSz="914400"/>
              <a:r>
                <a:rPr lang="zh-CN" altLang="en-US" sz="1800" b="1" dirty="0">
                  <a:solidFill>
                    <a:srgbClr val="000000"/>
                  </a:solidFill>
                  <a:latin typeface="宋体" panose="02010600030101010101" pitchFamily="2" charset="-122"/>
                  <a:ea typeface="宋体" panose="02010600030101010101" pitchFamily="2" charset="-122"/>
                </a:rPr>
                <a:t>版本集成测试</a:t>
              </a:r>
              <a:endParaRPr lang="en-US" altLang="zh-CN" sz="1800" b="1" dirty="0">
                <a:solidFill>
                  <a:srgbClr val="000000"/>
                </a:solidFill>
                <a:latin typeface="宋体" panose="02010600030101010101" pitchFamily="2" charset="-122"/>
                <a:ea typeface="宋体" panose="02010600030101010101" pitchFamily="2" charset="-122"/>
              </a:endParaRPr>
            </a:p>
            <a:p>
              <a:pPr defTabSz="914400"/>
              <a:r>
                <a:rPr lang="zh-CN" altLang="en-US" sz="1000" dirty="0">
                  <a:solidFill>
                    <a:srgbClr val="000000"/>
                  </a:solidFill>
                  <a:latin typeface="宋体" panose="02010600030101010101" pitchFamily="2" charset="-122"/>
                  <a:ea typeface="宋体" panose="02010600030101010101" pitchFamily="2" charset="-122"/>
                </a:rPr>
                <a:t>催熟项目</a:t>
              </a:r>
              <a:endParaRPr lang="en-US" altLang="zh-CN" sz="1000" dirty="0">
                <a:solidFill>
                  <a:srgbClr val="000000"/>
                </a:solidFill>
                <a:latin typeface="宋体" panose="02010600030101010101" pitchFamily="2" charset="-122"/>
                <a:ea typeface="宋体" panose="02010600030101010101" pitchFamily="2" charset="-122"/>
              </a:endParaRPr>
            </a:p>
          </p:txBody>
        </p:sp>
        <p:sp>
          <p:nvSpPr>
            <p:cNvPr id="43" name="文本框 315"/>
            <p:cNvSpPr txBox="1"/>
            <p:nvPr/>
          </p:nvSpPr>
          <p:spPr>
            <a:xfrm>
              <a:off x="491095" y="4117626"/>
              <a:ext cx="1871630" cy="832063"/>
            </a:xfrm>
            <a:prstGeom prst="rect">
              <a:avLst/>
            </a:prstGeom>
            <a:noFill/>
          </p:spPr>
          <p:txBody>
            <a:bodyPr wrap="square" rtlCol="0">
              <a:spAutoFit/>
            </a:bodyPr>
            <a:lstStyle/>
            <a:p>
              <a:pPr defTabSz="914400"/>
              <a:r>
                <a:rPr lang="zh-CN" altLang="en-US" sz="1800" b="1" dirty="0">
                  <a:solidFill>
                    <a:srgbClr val="000000"/>
                  </a:solidFill>
                  <a:latin typeface="宋体" panose="02010600030101010101" pitchFamily="2" charset="-122"/>
                  <a:ea typeface="宋体" panose="02010600030101010101" pitchFamily="2" charset="-122"/>
                </a:rPr>
                <a:t>版本发布</a:t>
              </a:r>
              <a:r>
                <a:rPr lang="en-US" altLang="zh-CN" b="1" dirty="0">
                  <a:solidFill>
                    <a:srgbClr val="000000"/>
                  </a:solidFill>
                  <a:latin typeface="宋体" panose="02010600030101010101" pitchFamily="2" charset="-122"/>
                  <a:ea typeface="宋体" panose="02010600030101010101" pitchFamily="2" charset="-122"/>
                </a:rPr>
                <a:t>/</a:t>
              </a:r>
              <a:r>
                <a:rPr lang="zh-CN" altLang="en-US" b="1" dirty="0">
                  <a:solidFill>
                    <a:srgbClr val="000000"/>
                  </a:solidFill>
                  <a:latin typeface="宋体" panose="02010600030101010101" pitchFamily="2" charset="-122"/>
                  <a:ea typeface="宋体" panose="02010600030101010101" pitchFamily="2" charset="-122"/>
                </a:rPr>
                <a:t>软件</a:t>
              </a:r>
              <a:r>
                <a:rPr lang="zh-CN" altLang="en-US" sz="1800" b="1" dirty="0">
                  <a:solidFill>
                    <a:srgbClr val="000000"/>
                  </a:solidFill>
                  <a:latin typeface="宋体" panose="02010600030101010101" pitchFamily="2" charset="-122"/>
                  <a:ea typeface="宋体" panose="02010600030101010101" pitchFamily="2" charset="-122"/>
                </a:rPr>
                <a:t>测试</a:t>
              </a:r>
              <a:endParaRPr lang="en-US" altLang="zh-CN" sz="1800" b="1" dirty="0">
                <a:solidFill>
                  <a:srgbClr val="000000"/>
                </a:solidFill>
                <a:latin typeface="宋体" panose="02010600030101010101" pitchFamily="2" charset="-122"/>
                <a:ea typeface="宋体" panose="02010600030101010101" pitchFamily="2" charset="-122"/>
              </a:endParaRPr>
            </a:p>
            <a:p>
              <a:pPr defTabSz="914400"/>
              <a:r>
                <a:rPr lang="zh-CN" altLang="en-US" sz="1000" dirty="0">
                  <a:solidFill>
                    <a:srgbClr val="000000"/>
                  </a:solidFill>
                  <a:latin typeface="宋体" panose="02010600030101010101" pitchFamily="2" charset="-122"/>
                  <a:ea typeface="宋体" panose="02010600030101010101" pitchFamily="2" charset="-122"/>
                </a:rPr>
                <a:t>发行稳定版本</a:t>
              </a:r>
              <a:endParaRPr lang="zh-CN" altLang="en-US" sz="1100" dirty="0">
                <a:solidFill>
                  <a:srgbClr val="000000"/>
                </a:solidFill>
                <a:latin typeface="宋体" panose="02010600030101010101" pitchFamily="2" charset="-122"/>
                <a:ea typeface="宋体" panose="02010600030101010101" pitchFamily="2" charset="-122"/>
              </a:endParaRPr>
            </a:p>
          </p:txBody>
        </p:sp>
        <p:sp>
          <p:nvSpPr>
            <p:cNvPr id="44" name="文本框 320"/>
            <p:cNvSpPr txBox="1"/>
            <p:nvPr/>
          </p:nvSpPr>
          <p:spPr>
            <a:xfrm>
              <a:off x="491095" y="5681442"/>
              <a:ext cx="1871630" cy="538399"/>
            </a:xfrm>
            <a:prstGeom prst="rect">
              <a:avLst/>
            </a:prstGeom>
            <a:noFill/>
          </p:spPr>
          <p:txBody>
            <a:bodyPr wrap="square" rtlCol="0">
              <a:spAutoFit/>
            </a:bodyPr>
            <a:lstStyle/>
            <a:p>
              <a:pPr defTabSz="914400"/>
              <a:r>
                <a:rPr lang="zh-CN" altLang="en-US" sz="1800" b="1" dirty="0">
                  <a:solidFill>
                    <a:srgbClr val="000000"/>
                  </a:solidFill>
                  <a:latin typeface="宋体" panose="02010600030101010101" pitchFamily="2" charset="-122"/>
                  <a:ea typeface="宋体" panose="02010600030101010101" pitchFamily="2" charset="-122"/>
                </a:rPr>
                <a:t>兼容性测试</a:t>
              </a:r>
              <a:endParaRPr lang="zh-CN" altLang="en-US" sz="1800" b="1" dirty="0">
                <a:solidFill>
                  <a:srgbClr val="000000"/>
                </a:solidFill>
                <a:latin typeface="宋体" panose="02010600030101010101" pitchFamily="2" charset="-122"/>
                <a:ea typeface="宋体" panose="02010600030101010101" pitchFamily="2" charset="-122"/>
              </a:endParaRPr>
            </a:p>
            <a:p>
              <a:pPr defTabSz="914400"/>
              <a:r>
                <a:rPr lang="zh-CN" altLang="en-US" sz="1100" dirty="0">
                  <a:solidFill>
                    <a:srgbClr val="000000"/>
                  </a:solidFill>
                  <a:latin typeface="宋体" panose="02010600030101010101" pitchFamily="2" charset="-122"/>
                  <a:ea typeface="宋体" panose="02010600030101010101" pitchFamily="2" charset="-122"/>
                </a:rPr>
                <a:t>联合生态繁荣</a:t>
              </a:r>
              <a:endParaRPr lang="zh-CN" altLang="en-US" sz="1100" dirty="0">
                <a:solidFill>
                  <a:srgbClr val="000000"/>
                </a:solidFill>
                <a:latin typeface="宋体" panose="02010600030101010101" pitchFamily="2" charset="-122"/>
                <a:ea typeface="宋体" panose="02010600030101010101" pitchFamily="2" charset="-122"/>
              </a:endParaRPr>
            </a:p>
          </p:txBody>
        </p:sp>
        <p:sp>
          <p:nvSpPr>
            <p:cNvPr id="45" name="矩形 44"/>
            <p:cNvSpPr/>
            <p:nvPr/>
          </p:nvSpPr>
          <p:spPr bwMode="auto">
            <a:xfrm>
              <a:off x="2264903" y="5739446"/>
              <a:ext cx="1849121" cy="631371"/>
            </a:xfrm>
            <a:prstGeom prst="rect">
              <a:avLst/>
            </a:prstGeom>
            <a:noFill/>
            <a:ln w="9525" cap="flat" cmpd="sng" algn="ctr">
              <a:noFill/>
              <a:prstDash val="solid"/>
              <a:round/>
              <a:headEnd type="none" w="med" len="med"/>
              <a:tailEnd type="none" w="med" len="med"/>
            </a:ln>
            <a:effectLst/>
          </p:spPr>
          <p:txBody>
            <a:bodyPr vert="horz" wrap="square" lIns="91404" tIns="45702" rIns="91404" bIns="45702" numCol="1" rtlCol="0" anchor="t" anchorCtr="0" compatLnSpc="1"/>
            <a:lstStyle/>
            <a:p>
              <a:pPr algn="ctr" eaLnBrk="0" fontAlgn="base" hangingPunct="0">
                <a:spcBef>
                  <a:spcPct val="0"/>
                </a:spcBef>
                <a:spcAft>
                  <a:spcPct val="0"/>
                </a:spcAft>
              </a:pPr>
              <a:r>
                <a:rPr lang="en-US" altLang="zh-CN" sz="2000" dirty="0">
                  <a:solidFill>
                    <a:srgbClr val="000000"/>
                  </a:solidFill>
                  <a:latin typeface="宋体" panose="02010600030101010101" pitchFamily="2" charset="-122"/>
                  <a:ea typeface="宋体" panose="02010600030101010101" pitchFamily="2" charset="-122"/>
                </a:rPr>
                <a:t>IHV/ISV/OSV</a:t>
              </a:r>
              <a:endParaRPr lang="zh-CN" altLang="en-US" sz="2000" dirty="0">
                <a:solidFill>
                  <a:srgbClr val="000000"/>
                </a:solidFill>
                <a:latin typeface="宋体" panose="02010600030101010101" pitchFamily="2" charset="-122"/>
                <a:ea typeface="宋体" panose="02010600030101010101" pitchFamily="2" charset="-122"/>
              </a:endParaRPr>
            </a:p>
          </p:txBody>
        </p:sp>
        <p:cxnSp>
          <p:nvCxnSpPr>
            <p:cNvPr id="46" name="直接连接符 45"/>
            <p:cNvCxnSpPr/>
            <p:nvPr/>
          </p:nvCxnSpPr>
          <p:spPr bwMode="auto">
            <a:xfrm flipV="1">
              <a:off x="491701" y="2116305"/>
              <a:ext cx="11059979" cy="30785"/>
            </a:xfrm>
            <a:prstGeom prst="line">
              <a:avLst/>
            </a:prstGeom>
            <a:solidFill>
              <a:schemeClr val="accent1"/>
            </a:solidFill>
            <a:ln w="15875" cap="flat" cmpd="sng" algn="ctr">
              <a:solidFill>
                <a:schemeClr val="accent3">
                  <a:lumMod val="85000"/>
                </a:schemeClr>
              </a:solidFill>
              <a:prstDash val="dashDot"/>
              <a:round/>
              <a:headEnd type="none" w="med" len="med"/>
              <a:tailEnd type="none" w="med" len="med"/>
            </a:ln>
            <a:effectLst/>
          </p:spPr>
        </p:cxnSp>
        <p:cxnSp>
          <p:nvCxnSpPr>
            <p:cNvPr id="47" name="直接连接符 46"/>
            <p:cNvCxnSpPr/>
            <p:nvPr/>
          </p:nvCxnSpPr>
          <p:spPr bwMode="auto">
            <a:xfrm flipV="1">
              <a:off x="491701" y="3489260"/>
              <a:ext cx="11059979" cy="11797"/>
            </a:xfrm>
            <a:prstGeom prst="line">
              <a:avLst/>
            </a:prstGeom>
            <a:solidFill>
              <a:schemeClr val="accent1"/>
            </a:solidFill>
            <a:ln w="15875" cap="flat" cmpd="sng" algn="ctr">
              <a:solidFill>
                <a:schemeClr val="accent3">
                  <a:lumMod val="85000"/>
                </a:schemeClr>
              </a:solidFill>
              <a:prstDash val="dashDot"/>
              <a:round/>
              <a:headEnd type="none" w="med" len="med"/>
              <a:tailEnd type="none" w="med" len="med"/>
            </a:ln>
            <a:effectLst/>
          </p:spPr>
        </p:cxnSp>
        <p:cxnSp>
          <p:nvCxnSpPr>
            <p:cNvPr id="48" name="直接连接符 47"/>
            <p:cNvCxnSpPr/>
            <p:nvPr/>
          </p:nvCxnSpPr>
          <p:spPr bwMode="auto">
            <a:xfrm>
              <a:off x="491095" y="5504313"/>
              <a:ext cx="11060585" cy="45755"/>
            </a:xfrm>
            <a:prstGeom prst="line">
              <a:avLst/>
            </a:prstGeom>
            <a:solidFill>
              <a:schemeClr val="accent1"/>
            </a:solidFill>
            <a:ln w="15875" cap="flat" cmpd="sng" algn="ctr">
              <a:solidFill>
                <a:schemeClr val="accent3">
                  <a:lumMod val="85000"/>
                </a:schemeClr>
              </a:solidFill>
              <a:prstDash val="dashDot"/>
              <a:round/>
              <a:headEnd type="none" w="med" len="med"/>
              <a:tailEnd type="none" w="med" len="med"/>
            </a:ln>
            <a:effectLst/>
          </p:spPr>
        </p:cxnSp>
        <p:sp>
          <p:nvSpPr>
            <p:cNvPr id="50" name="文本框 178"/>
            <p:cNvSpPr txBox="1"/>
            <p:nvPr/>
          </p:nvSpPr>
          <p:spPr>
            <a:xfrm>
              <a:off x="5247066" y="2217098"/>
              <a:ext cx="1440000" cy="307537"/>
            </a:xfrm>
            <a:prstGeom prst="rect">
              <a:avLst/>
            </a:prstGeom>
            <a:noFill/>
          </p:spPr>
          <p:txBody>
            <a:bodyPr wrap="square" rtlCol="0">
              <a:spAutoFit/>
            </a:bodyPr>
            <a:lstStyle/>
            <a:p>
              <a:pPr algn="ctr" defTabSz="914400"/>
              <a:r>
                <a:rPr lang="zh-CN" altLang="en-US" sz="1400" dirty="0">
                  <a:solidFill>
                    <a:srgbClr val="000000"/>
                  </a:solidFill>
                  <a:latin typeface="宋体" panose="02010600030101010101" pitchFamily="2" charset="-122"/>
                  <a:ea typeface="宋体" panose="02010600030101010101" pitchFamily="2" charset="-122"/>
                </a:rPr>
                <a:t>门禁测试</a:t>
              </a:r>
              <a:endParaRPr lang="zh-CN" altLang="en-US" sz="1800" dirty="0">
                <a:solidFill>
                  <a:srgbClr val="000000"/>
                </a:solidFill>
                <a:latin typeface="宋体" panose="02010600030101010101" pitchFamily="2" charset="-122"/>
                <a:ea typeface="宋体" panose="02010600030101010101" pitchFamily="2" charset="-122"/>
              </a:endParaRPr>
            </a:p>
          </p:txBody>
        </p:sp>
        <p:sp>
          <p:nvSpPr>
            <p:cNvPr id="51" name="矩形 50"/>
            <p:cNvSpPr/>
            <p:nvPr/>
          </p:nvSpPr>
          <p:spPr bwMode="auto">
            <a:xfrm>
              <a:off x="5237541" y="2501165"/>
              <a:ext cx="1440000" cy="801047"/>
            </a:xfrm>
            <a:prstGeom prst="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368" tIns="45684" rIns="91368" bIns="45684" numCol="1" rtlCol="0" anchor="t" anchorCtr="0" compatLnSpc="1"/>
            <a:lstStyle/>
            <a:p>
              <a:pPr defTabSz="913765" eaLnBrk="0" fontAlgn="base" hangingPunct="0">
                <a:spcBef>
                  <a:spcPct val="0"/>
                </a:spcBef>
                <a:spcAft>
                  <a:spcPct val="0"/>
                </a:spcAft>
              </a:pPr>
              <a:r>
                <a:rPr lang="en-US" altLang="zh-CN" sz="1050" dirty="0">
                  <a:solidFill>
                    <a:srgbClr val="000000"/>
                  </a:solidFill>
                  <a:latin typeface="宋体" panose="02010600030101010101" pitchFamily="2" charset="-122"/>
                  <a:ea typeface="宋体" panose="02010600030101010101" pitchFamily="2" charset="-122"/>
                </a:rPr>
                <a:t>License</a:t>
              </a:r>
              <a:r>
                <a:rPr lang="zh-CN" altLang="en-US" sz="1050" dirty="0">
                  <a:solidFill>
                    <a:srgbClr val="000000"/>
                  </a:solidFill>
                  <a:latin typeface="宋体" panose="02010600030101010101" pitchFamily="2" charset="-122"/>
                  <a:ea typeface="宋体" panose="02010600030101010101" pitchFamily="2" charset="-122"/>
                </a:rPr>
                <a:t>检查</a:t>
              </a:r>
              <a:endParaRPr lang="en-US" altLang="zh-CN" sz="1050" dirty="0">
                <a:solidFill>
                  <a:srgbClr val="000000"/>
                </a:solidFill>
                <a:latin typeface="宋体" panose="02010600030101010101" pitchFamily="2" charset="-122"/>
                <a:ea typeface="宋体" panose="02010600030101010101" pitchFamily="2" charset="-122"/>
              </a:endParaRPr>
            </a:p>
            <a:p>
              <a:pPr defTabSz="913765" eaLnBrk="0" fontAlgn="base" hangingPunct="0">
                <a:spcBef>
                  <a:spcPct val="0"/>
                </a:spcBef>
                <a:spcAft>
                  <a:spcPct val="0"/>
                </a:spcAft>
              </a:pPr>
              <a:r>
                <a:rPr lang="zh-CN" altLang="en-US" sz="1050" dirty="0">
                  <a:solidFill>
                    <a:srgbClr val="000000"/>
                  </a:solidFill>
                  <a:latin typeface="宋体" panose="02010600030101010101" pitchFamily="2" charset="-122"/>
                  <a:ea typeface="宋体" panose="02010600030101010101" pitchFamily="2" charset="-122"/>
                </a:rPr>
                <a:t>基本信息检查</a:t>
              </a:r>
              <a:endParaRPr lang="en-US" altLang="zh-CN" sz="1050" dirty="0">
                <a:solidFill>
                  <a:srgbClr val="000000"/>
                </a:solidFill>
                <a:latin typeface="宋体" panose="02010600030101010101" pitchFamily="2" charset="-122"/>
                <a:ea typeface="宋体" panose="02010600030101010101" pitchFamily="2" charset="-122"/>
              </a:endParaRPr>
            </a:p>
            <a:p>
              <a:pPr defTabSz="913765" eaLnBrk="0" fontAlgn="base" hangingPunct="0">
                <a:spcBef>
                  <a:spcPct val="0"/>
                </a:spcBef>
                <a:spcAft>
                  <a:spcPct val="0"/>
                </a:spcAft>
              </a:pPr>
              <a:r>
                <a:rPr lang="zh-CN" altLang="en-US" sz="1050" dirty="0">
                  <a:solidFill>
                    <a:srgbClr val="000000"/>
                  </a:solidFill>
                  <a:latin typeface="宋体" panose="02010600030101010101" pitchFamily="2" charset="-122"/>
                  <a:ea typeface="宋体" panose="02010600030101010101" pitchFamily="2" charset="-122"/>
                </a:rPr>
                <a:t>接口变更检查</a:t>
              </a:r>
              <a:endParaRPr lang="en-US" altLang="zh-CN" sz="1050" dirty="0">
                <a:solidFill>
                  <a:srgbClr val="000000"/>
                </a:solidFill>
                <a:latin typeface="宋体" panose="02010600030101010101" pitchFamily="2" charset="-122"/>
                <a:ea typeface="宋体" panose="02010600030101010101" pitchFamily="2" charset="-122"/>
              </a:endParaRPr>
            </a:p>
            <a:p>
              <a:pPr defTabSz="913765" eaLnBrk="0" fontAlgn="base" hangingPunct="0">
                <a:spcBef>
                  <a:spcPct val="0"/>
                </a:spcBef>
                <a:spcAft>
                  <a:spcPct val="0"/>
                </a:spcAft>
              </a:pPr>
              <a:r>
                <a:rPr lang="zh-CN" altLang="en-US" sz="1050" dirty="0">
                  <a:solidFill>
                    <a:srgbClr val="000000"/>
                  </a:solidFill>
                  <a:latin typeface="宋体" panose="02010600030101010101" pitchFamily="2" charset="-122"/>
                  <a:ea typeface="宋体" panose="02010600030101010101" pitchFamily="2" charset="-122"/>
                </a:rPr>
                <a:t>敏感信息检查</a:t>
              </a:r>
              <a:endParaRPr lang="en-US" altLang="zh-CN" sz="1050" dirty="0">
                <a:solidFill>
                  <a:srgbClr val="000000"/>
                </a:solidFill>
                <a:latin typeface="宋体" panose="02010600030101010101" pitchFamily="2" charset="-122"/>
                <a:ea typeface="宋体" panose="02010600030101010101" pitchFamily="2" charset="-122"/>
              </a:endParaRPr>
            </a:p>
          </p:txBody>
        </p:sp>
        <p:sp>
          <p:nvSpPr>
            <p:cNvPr id="52" name="文本框 184"/>
            <p:cNvSpPr txBox="1"/>
            <p:nvPr/>
          </p:nvSpPr>
          <p:spPr>
            <a:xfrm>
              <a:off x="7568845" y="2217098"/>
              <a:ext cx="1440000" cy="307537"/>
            </a:xfrm>
            <a:prstGeom prst="rect">
              <a:avLst/>
            </a:prstGeom>
            <a:noFill/>
          </p:spPr>
          <p:txBody>
            <a:bodyPr wrap="square" rtlCol="0">
              <a:spAutoFit/>
            </a:bodyPr>
            <a:lstStyle/>
            <a:p>
              <a:pPr algn="ctr" defTabSz="913765" eaLnBrk="0" fontAlgn="base" hangingPunct="0">
                <a:spcBef>
                  <a:spcPct val="0"/>
                </a:spcBef>
                <a:spcAft>
                  <a:spcPct val="0"/>
                </a:spcAft>
              </a:pPr>
              <a:r>
                <a:rPr lang="zh-CN" altLang="en-US" sz="1400" dirty="0">
                  <a:solidFill>
                    <a:srgbClr val="000000"/>
                  </a:solidFill>
                  <a:latin typeface="宋体" panose="02010600030101010101" pitchFamily="2" charset="-122"/>
                  <a:ea typeface="宋体" panose="02010600030101010101" pitchFamily="2" charset="-122"/>
                </a:rPr>
                <a:t>构建测试</a:t>
              </a:r>
              <a:endParaRPr lang="en-US" altLang="zh-CN" sz="1400" dirty="0">
                <a:solidFill>
                  <a:srgbClr val="000000"/>
                </a:solidFill>
                <a:latin typeface="宋体" panose="02010600030101010101" pitchFamily="2" charset="-122"/>
                <a:ea typeface="宋体" panose="02010600030101010101" pitchFamily="2" charset="-122"/>
              </a:endParaRPr>
            </a:p>
          </p:txBody>
        </p:sp>
        <p:sp>
          <p:nvSpPr>
            <p:cNvPr id="53" name="矩形 52"/>
            <p:cNvSpPr/>
            <p:nvPr/>
          </p:nvSpPr>
          <p:spPr bwMode="auto">
            <a:xfrm>
              <a:off x="7570088" y="2501165"/>
              <a:ext cx="1440000" cy="706187"/>
            </a:xfrm>
            <a:prstGeom prst="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04" tIns="45702" rIns="91404" bIns="45702" numCol="1" rtlCol="0" anchor="t" anchorCtr="0" compatLnSpc="1"/>
            <a:lstStyle/>
            <a:p>
              <a:pPr defTabSz="913765" eaLnBrk="0" fontAlgn="base" hangingPunct="0">
                <a:spcBef>
                  <a:spcPct val="0"/>
                </a:spcBef>
                <a:spcAft>
                  <a:spcPct val="0"/>
                </a:spcAft>
              </a:pPr>
              <a:r>
                <a:rPr lang="zh-CN" altLang="en-US" sz="1050" dirty="0">
                  <a:solidFill>
                    <a:srgbClr val="000000"/>
                  </a:solidFill>
                  <a:latin typeface="宋体" panose="02010600030101010101" pitchFamily="2" charset="-122"/>
                  <a:ea typeface="宋体" panose="02010600030101010101" pitchFamily="2" charset="-122"/>
                </a:rPr>
                <a:t>安装部署</a:t>
              </a:r>
              <a:endParaRPr lang="en-US" altLang="zh-CN" sz="1050" dirty="0">
                <a:solidFill>
                  <a:srgbClr val="000000"/>
                </a:solidFill>
                <a:latin typeface="宋体" panose="02010600030101010101" pitchFamily="2" charset="-122"/>
                <a:ea typeface="宋体" panose="02010600030101010101" pitchFamily="2" charset="-122"/>
              </a:endParaRPr>
            </a:p>
            <a:p>
              <a:pPr defTabSz="913765" eaLnBrk="0" fontAlgn="base" hangingPunct="0">
                <a:spcBef>
                  <a:spcPct val="0"/>
                </a:spcBef>
                <a:spcAft>
                  <a:spcPct val="0"/>
                </a:spcAft>
              </a:pPr>
              <a:r>
                <a:rPr lang="zh-CN" altLang="en-US" sz="1050" dirty="0">
                  <a:solidFill>
                    <a:srgbClr val="000000"/>
                  </a:solidFill>
                  <a:latin typeface="宋体" panose="02010600030101010101" pitchFamily="2" charset="-122"/>
                  <a:ea typeface="宋体" panose="02010600030101010101" pitchFamily="2" charset="-122"/>
                </a:rPr>
                <a:t>软件包管理</a:t>
              </a:r>
              <a:endParaRPr lang="en-US" altLang="zh-CN" sz="1050" dirty="0">
                <a:solidFill>
                  <a:srgbClr val="000000"/>
                </a:solidFill>
                <a:latin typeface="宋体" panose="02010600030101010101" pitchFamily="2" charset="-122"/>
                <a:ea typeface="宋体" panose="02010600030101010101" pitchFamily="2" charset="-122"/>
              </a:endParaRPr>
            </a:p>
            <a:p>
              <a:pPr defTabSz="913765" eaLnBrk="0" fontAlgn="base" hangingPunct="0">
                <a:spcBef>
                  <a:spcPct val="0"/>
                </a:spcBef>
                <a:spcAft>
                  <a:spcPct val="0"/>
                </a:spcAft>
              </a:pPr>
              <a:r>
                <a:rPr lang="zh-CN" altLang="en-US" sz="1050" dirty="0">
                  <a:solidFill>
                    <a:srgbClr val="000000"/>
                  </a:solidFill>
                  <a:latin typeface="宋体" panose="02010600030101010101" pitchFamily="2" charset="-122"/>
                  <a:ea typeface="宋体" panose="02010600030101010101" pitchFamily="2" charset="-122"/>
                </a:rPr>
                <a:t>组件测试</a:t>
              </a:r>
              <a:endParaRPr lang="en-US" altLang="zh-CN" sz="1050" dirty="0">
                <a:solidFill>
                  <a:srgbClr val="000000"/>
                </a:solidFill>
                <a:latin typeface="宋体" panose="02010600030101010101" pitchFamily="2" charset="-122"/>
                <a:ea typeface="宋体" panose="02010600030101010101" pitchFamily="2" charset="-122"/>
              </a:endParaRPr>
            </a:p>
            <a:p>
              <a:pPr defTabSz="913765" eaLnBrk="0" fontAlgn="base" hangingPunct="0">
                <a:spcBef>
                  <a:spcPct val="0"/>
                </a:spcBef>
                <a:spcAft>
                  <a:spcPct val="0"/>
                </a:spcAft>
              </a:pPr>
              <a:endParaRPr lang="en-US" altLang="zh-CN" sz="1050" dirty="0">
                <a:solidFill>
                  <a:srgbClr val="000000"/>
                </a:solidFill>
                <a:latin typeface="宋体" panose="02010600030101010101" pitchFamily="2" charset="-122"/>
                <a:ea typeface="宋体" panose="02010600030101010101" pitchFamily="2" charset="-122"/>
              </a:endParaRPr>
            </a:p>
          </p:txBody>
        </p:sp>
        <p:sp>
          <p:nvSpPr>
            <p:cNvPr id="54" name="矩形 53"/>
            <p:cNvSpPr/>
            <p:nvPr/>
          </p:nvSpPr>
          <p:spPr bwMode="auto">
            <a:xfrm>
              <a:off x="9878525" y="2501165"/>
              <a:ext cx="1440000" cy="690495"/>
            </a:xfrm>
            <a:prstGeom prst="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04" tIns="45702" rIns="91404" bIns="45702" numCol="1" rtlCol="0" anchor="t" anchorCtr="0" compatLnSpc="1"/>
            <a:lstStyle/>
            <a:p>
              <a:pPr defTabSz="913765" eaLnBrk="0" fontAlgn="base" hangingPunct="0">
                <a:spcBef>
                  <a:spcPct val="0"/>
                </a:spcBef>
                <a:spcAft>
                  <a:spcPct val="0"/>
                </a:spcAft>
              </a:pPr>
              <a:r>
                <a:rPr lang="zh-CN" altLang="en-US" sz="1050" dirty="0">
                  <a:solidFill>
                    <a:srgbClr val="000000"/>
                  </a:solidFill>
                  <a:latin typeface="宋体" panose="02010600030101010101" pitchFamily="2" charset="-122"/>
                  <a:ea typeface="宋体" panose="02010600030101010101" pitchFamily="2" charset="-122"/>
                </a:rPr>
                <a:t>简化版集成测试</a:t>
              </a:r>
              <a:endParaRPr lang="zh-CN" altLang="en-US" sz="1050" dirty="0">
                <a:solidFill>
                  <a:srgbClr val="000000"/>
                </a:solidFill>
                <a:latin typeface="宋体" panose="02010600030101010101" pitchFamily="2" charset="-122"/>
                <a:ea typeface="宋体" panose="02010600030101010101" pitchFamily="2" charset="-122"/>
              </a:endParaRPr>
            </a:p>
          </p:txBody>
        </p:sp>
        <p:sp>
          <p:nvSpPr>
            <p:cNvPr id="55" name="文本框 190"/>
            <p:cNvSpPr txBox="1"/>
            <p:nvPr/>
          </p:nvSpPr>
          <p:spPr>
            <a:xfrm>
              <a:off x="5247066" y="3492698"/>
              <a:ext cx="1440000" cy="307336"/>
            </a:xfrm>
            <a:prstGeom prst="rect">
              <a:avLst/>
            </a:prstGeom>
            <a:noFill/>
          </p:spPr>
          <p:txBody>
            <a:bodyPr wrap="square" rtlCol="0">
              <a:spAutoFit/>
            </a:bodyPr>
            <a:lstStyle/>
            <a:p>
              <a:pPr algn="ctr" defTabSz="913765" eaLnBrk="0" fontAlgn="base" hangingPunct="0">
                <a:spcBef>
                  <a:spcPct val="0"/>
                </a:spcBef>
                <a:spcAft>
                  <a:spcPct val="0"/>
                </a:spcAft>
              </a:pPr>
              <a:r>
                <a:rPr lang="zh-CN" altLang="en-US" sz="1400" dirty="0">
                  <a:solidFill>
                    <a:srgbClr val="000000"/>
                  </a:solidFill>
                  <a:latin typeface="宋体" panose="02010600030101010101" pitchFamily="2" charset="-122"/>
                  <a:ea typeface="宋体" panose="02010600030101010101" pitchFamily="2" charset="-122"/>
                </a:rPr>
                <a:t>集成测试</a:t>
              </a:r>
              <a:endParaRPr lang="en-US" altLang="zh-CN" sz="1400" dirty="0">
                <a:solidFill>
                  <a:srgbClr val="000000"/>
                </a:solidFill>
                <a:latin typeface="宋体" panose="02010600030101010101" pitchFamily="2" charset="-122"/>
                <a:ea typeface="宋体" panose="02010600030101010101" pitchFamily="2" charset="-122"/>
              </a:endParaRPr>
            </a:p>
          </p:txBody>
        </p:sp>
        <p:sp>
          <p:nvSpPr>
            <p:cNvPr id="56" name="矩形 55"/>
            <p:cNvSpPr/>
            <p:nvPr/>
          </p:nvSpPr>
          <p:spPr bwMode="auto">
            <a:xfrm>
              <a:off x="5237541" y="3798020"/>
              <a:ext cx="1440000" cy="535346"/>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368" tIns="45684" rIns="91368" bIns="45684" numCol="1" rtlCol="0" anchor="t" anchorCtr="0" compatLnSpc="1"/>
            <a:lstStyle/>
            <a:p>
              <a:pPr defTabSz="914400" eaLnBrk="0" fontAlgn="base" hangingPunct="0">
                <a:spcBef>
                  <a:spcPct val="0"/>
                </a:spcBef>
                <a:spcAft>
                  <a:spcPct val="0"/>
                </a:spcAft>
              </a:pPr>
              <a:r>
                <a:rPr lang="zh-CN" altLang="en-US" sz="1050" dirty="0">
                  <a:solidFill>
                    <a:srgbClr val="000000"/>
                  </a:solidFill>
                  <a:latin typeface="宋体" panose="02010600030101010101" pitchFamily="2" charset="-122"/>
                  <a:ea typeface="宋体" panose="02010600030101010101" pitchFamily="2" charset="-122"/>
                </a:rPr>
                <a:t>开源测试项目</a:t>
              </a:r>
              <a:endParaRPr lang="en-US" altLang="zh-CN" sz="1050" dirty="0">
                <a:solidFill>
                  <a:srgbClr val="000000"/>
                </a:solidFill>
                <a:latin typeface="宋体" panose="02010600030101010101" pitchFamily="2" charset="-122"/>
                <a:ea typeface="宋体" panose="02010600030101010101" pitchFamily="2" charset="-122"/>
              </a:endParaRPr>
            </a:p>
            <a:p>
              <a:pPr defTabSz="914400" eaLnBrk="0" fontAlgn="base" hangingPunct="0">
                <a:spcBef>
                  <a:spcPct val="0"/>
                </a:spcBef>
                <a:spcAft>
                  <a:spcPct val="0"/>
                </a:spcAft>
              </a:pPr>
              <a:r>
                <a:rPr lang="zh-CN" altLang="en-US" sz="1050" dirty="0">
                  <a:solidFill>
                    <a:srgbClr val="000000"/>
                  </a:solidFill>
                  <a:latin typeface="宋体" panose="02010600030101010101" pitchFamily="2" charset="-122"/>
                  <a:ea typeface="宋体" panose="02010600030101010101" pitchFamily="2" charset="-122"/>
                </a:rPr>
                <a:t>集成服务类测试</a:t>
              </a:r>
              <a:endParaRPr lang="en-US" altLang="zh-CN" sz="1050" dirty="0">
                <a:solidFill>
                  <a:srgbClr val="000000"/>
                </a:solidFill>
                <a:latin typeface="宋体" panose="02010600030101010101" pitchFamily="2" charset="-122"/>
                <a:ea typeface="宋体" panose="02010600030101010101" pitchFamily="2" charset="-122"/>
              </a:endParaRPr>
            </a:p>
            <a:p>
              <a:pPr defTabSz="914400" eaLnBrk="0" fontAlgn="base" hangingPunct="0">
                <a:spcBef>
                  <a:spcPct val="0"/>
                </a:spcBef>
                <a:spcAft>
                  <a:spcPct val="0"/>
                </a:spcAft>
              </a:pPr>
              <a:r>
                <a:rPr lang="zh-CN" altLang="en-US" sz="1050" dirty="0">
                  <a:solidFill>
                    <a:srgbClr val="000000"/>
                  </a:solidFill>
                  <a:latin typeface="宋体" panose="02010600030101010101" pitchFamily="2" charset="-122"/>
                  <a:ea typeface="宋体" panose="02010600030101010101" pitchFamily="2" charset="-122"/>
                </a:rPr>
                <a:t>特性类测试</a:t>
              </a:r>
              <a:endParaRPr lang="en-US" altLang="zh-CN" sz="1050" dirty="0">
                <a:solidFill>
                  <a:srgbClr val="000000"/>
                </a:solidFill>
                <a:latin typeface="宋体" panose="02010600030101010101" pitchFamily="2" charset="-122"/>
                <a:ea typeface="宋体" panose="02010600030101010101" pitchFamily="2" charset="-122"/>
              </a:endParaRPr>
            </a:p>
            <a:p>
              <a:pPr defTabSz="914400" eaLnBrk="0" fontAlgn="base" hangingPunct="0">
                <a:spcBef>
                  <a:spcPct val="0"/>
                </a:spcBef>
                <a:spcAft>
                  <a:spcPct val="0"/>
                </a:spcAft>
              </a:pPr>
              <a:endParaRPr lang="en-US" altLang="zh-CN" sz="1050" dirty="0">
                <a:solidFill>
                  <a:srgbClr val="000000"/>
                </a:solidFill>
                <a:latin typeface="宋体" panose="02010600030101010101" pitchFamily="2" charset="-122"/>
                <a:ea typeface="宋体" panose="02010600030101010101" pitchFamily="2" charset="-122"/>
              </a:endParaRPr>
            </a:p>
          </p:txBody>
        </p:sp>
        <p:sp>
          <p:nvSpPr>
            <p:cNvPr id="57" name="文本框 192"/>
            <p:cNvSpPr txBox="1"/>
            <p:nvPr/>
          </p:nvSpPr>
          <p:spPr>
            <a:xfrm>
              <a:off x="7326508" y="3492698"/>
              <a:ext cx="1943198" cy="320025"/>
            </a:xfrm>
            <a:prstGeom prst="rect">
              <a:avLst/>
            </a:prstGeom>
            <a:noFill/>
          </p:spPr>
          <p:txBody>
            <a:bodyPr wrap="square" rtlCol="0">
              <a:spAutoFit/>
            </a:bodyPr>
            <a:lstStyle/>
            <a:p>
              <a:pPr algn="ctr" defTabSz="913765" eaLnBrk="0" fontAlgn="base" hangingPunct="0">
                <a:spcBef>
                  <a:spcPct val="0"/>
                </a:spcBef>
                <a:spcAft>
                  <a:spcPct val="0"/>
                </a:spcAft>
              </a:pPr>
              <a:r>
                <a:rPr lang="zh-CN" altLang="en-US" sz="1400" dirty="0">
                  <a:solidFill>
                    <a:srgbClr val="000000"/>
                  </a:solidFill>
                  <a:latin typeface="宋体" panose="02010600030101010101" pitchFamily="2" charset="-122"/>
                  <a:ea typeface="宋体" panose="02010600030101010101" pitchFamily="2" charset="-122"/>
                </a:rPr>
                <a:t>场景化和</a:t>
              </a:r>
              <a:r>
                <a:rPr lang="en-US" altLang="zh-CN" sz="1400" dirty="0">
                  <a:solidFill>
                    <a:srgbClr val="000000"/>
                  </a:solidFill>
                  <a:latin typeface="宋体" panose="02010600030101010101" pitchFamily="2" charset="-122"/>
                  <a:ea typeface="宋体" panose="02010600030101010101" pitchFamily="2" charset="-122"/>
                </a:rPr>
                <a:t>DFX</a:t>
              </a:r>
              <a:r>
                <a:rPr lang="zh-CN" altLang="en-US" sz="1400" dirty="0">
                  <a:solidFill>
                    <a:srgbClr val="000000"/>
                  </a:solidFill>
                  <a:latin typeface="宋体" panose="02010600030101010101" pitchFamily="2" charset="-122"/>
                  <a:ea typeface="宋体" panose="02010600030101010101" pitchFamily="2" charset="-122"/>
                </a:rPr>
                <a:t>测试</a:t>
              </a:r>
              <a:endParaRPr lang="en-US" altLang="zh-CN" sz="1400" dirty="0">
                <a:solidFill>
                  <a:srgbClr val="000000"/>
                </a:solidFill>
                <a:latin typeface="宋体" panose="02010600030101010101" pitchFamily="2" charset="-122"/>
                <a:ea typeface="宋体" panose="02010600030101010101" pitchFamily="2" charset="-122"/>
              </a:endParaRPr>
            </a:p>
          </p:txBody>
        </p:sp>
        <p:sp>
          <p:nvSpPr>
            <p:cNvPr id="58" name="矩形 57"/>
            <p:cNvSpPr/>
            <p:nvPr/>
          </p:nvSpPr>
          <p:spPr bwMode="auto">
            <a:xfrm>
              <a:off x="7563746" y="3798020"/>
              <a:ext cx="1440000" cy="543963"/>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368" tIns="45684" rIns="91368" bIns="45684" numCol="1" rtlCol="0" anchor="t" anchorCtr="0" compatLnSpc="1"/>
            <a:lstStyle/>
            <a:p>
              <a:pPr defTabSz="914400" eaLnBrk="0" fontAlgn="base" hangingPunct="0">
                <a:spcBef>
                  <a:spcPct val="0"/>
                </a:spcBef>
                <a:spcAft>
                  <a:spcPct val="0"/>
                </a:spcAft>
              </a:pPr>
              <a:r>
                <a:rPr lang="zh-CN" altLang="en-US" sz="1050" dirty="0">
                  <a:solidFill>
                    <a:srgbClr val="000000"/>
                  </a:solidFill>
                  <a:latin typeface="宋体" panose="02010600030101010101" pitchFamily="2" charset="-122"/>
                  <a:ea typeface="宋体" panose="02010600030101010101" pitchFamily="2" charset="-122"/>
                </a:rPr>
                <a:t>集成用户场景类</a:t>
              </a:r>
              <a:endParaRPr lang="en-US" altLang="zh-CN" sz="1050" dirty="0">
                <a:solidFill>
                  <a:srgbClr val="000000"/>
                </a:solidFill>
                <a:latin typeface="宋体" panose="02010600030101010101" pitchFamily="2" charset="-122"/>
                <a:ea typeface="宋体" panose="02010600030101010101" pitchFamily="2" charset="-122"/>
              </a:endParaRPr>
            </a:p>
            <a:p>
              <a:pPr defTabSz="914400" eaLnBrk="0" fontAlgn="base" hangingPunct="0">
                <a:spcBef>
                  <a:spcPct val="0"/>
                </a:spcBef>
                <a:spcAft>
                  <a:spcPct val="0"/>
                </a:spcAft>
              </a:pPr>
              <a:r>
                <a:rPr lang="zh-CN" altLang="en-US" sz="1050" dirty="0">
                  <a:solidFill>
                    <a:srgbClr val="000000"/>
                  </a:solidFill>
                  <a:latin typeface="宋体" panose="02010600030101010101" pitchFamily="2" charset="-122"/>
                  <a:ea typeface="宋体" panose="02010600030101010101" pitchFamily="2" charset="-122"/>
                </a:rPr>
                <a:t>服务类 故障注入</a:t>
              </a:r>
              <a:endParaRPr lang="en-US" altLang="zh-CN" sz="1050" dirty="0">
                <a:solidFill>
                  <a:srgbClr val="000000"/>
                </a:solidFill>
                <a:latin typeface="宋体" panose="02010600030101010101" pitchFamily="2" charset="-122"/>
                <a:ea typeface="宋体" panose="02010600030101010101" pitchFamily="2" charset="-122"/>
              </a:endParaRPr>
            </a:p>
            <a:p>
              <a:pPr defTabSz="914400" eaLnBrk="0" fontAlgn="base" hangingPunct="0">
                <a:spcBef>
                  <a:spcPct val="0"/>
                </a:spcBef>
                <a:spcAft>
                  <a:spcPct val="0"/>
                </a:spcAft>
              </a:pPr>
              <a:r>
                <a:rPr lang="zh-CN" altLang="en-US" sz="1050" dirty="0">
                  <a:solidFill>
                    <a:srgbClr val="000000"/>
                  </a:solidFill>
                  <a:latin typeface="宋体" panose="02010600030101010101" pitchFamily="2" charset="-122"/>
                  <a:ea typeface="宋体" panose="02010600030101010101" pitchFamily="2" charset="-122"/>
                </a:rPr>
                <a:t>稳定压力 性能</a:t>
              </a:r>
              <a:r>
                <a:rPr lang="en-US" altLang="zh-CN" sz="1050" dirty="0">
                  <a:solidFill>
                    <a:srgbClr val="000000"/>
                  </a:solidFill>
                  <a:latin typeface="宋体" panose="02010600030101010101" pitchFamily="2" charset="-122"/>
                  <a:ea typeface="宋体" panose="02010600030101010101" pitchFamily="2" charset="-122"/>
                </a:rPr>
                <a:t> </a:t>
              </a:r>
              <a:r>
                <a:rPr lang="zh-CN" altLang="en-US" sz="1050" dirty="0">
                  <a:solidFill>
                    <a:srgbClr val="000000"/>
                  </a:solidFill>
                  <a:latin typeface="宋体" panose="02010600030101010101" pitchFamily="2" charset="-122"/>
                  <a:ea typeface="宋体" panose="02010600030101010101" pitchFamily="2" charset="-122"/>
                </a:rPr>
                <a:t>升级</a:t>
              </a:r>
              <a:endParaRPr lang="en-US" altLang="zh-CN" sz="1050" dirty="0">
                <a:solidFill>
                  <a:srgbClr val="000000"/>
                </a:solidFill>
                <a:latin typeface="宋体" panose="02010600030101010101" pitchFamily="2" charset="-122"/>
                <a:ea typeface="宋体" panose="02010600030101010101" pitchFamily="2" charset="-122"/>
              </a:endParaRPr>
            </a:p>
            <a:p>
              <a:pPr defTabSz="914400" eaLnBrk="0" fontAlgn="base" hangingPunct="0">
                <a:spcBef>
                  <a:spcPct val="0"/>
                </a:spcBef>
                <a:spcAft>
                  <a:spcPct val="0"/>
                </a:spcAft>
              </a:pPr>
              <a:endParaRPr lang="en-US" altLang="zh-CN" sz="1050" dirty="0">
                <a:solidFill>
                  <a:srgbClr val="000000"/>
                </a:solidFill>
                <a:latin typeface="宋体" panose="02010600030101010101" pitchFamily="2" charset="-122"/>
                <a:ea typeface="宋体" panose="02010600030101010101" pitchFamily="2" charset="-122"/>
              </a:endParaRPr>
            </a:p>
            <a:p>
              <a:pPr defTabSz="914400" eaLnBrk="0" fontAlgn="base" hangingPunct="0">
                <a:spcBef>
                  <a:spcPct val="0"/>
                </a:spcBef>
                <a:spcAft>
                  <a:spcPct val="0"/>
                </a:spcAft>
              </a:pPr>
              <a:endParaRPr lang="en-US" altLang="zh-CN" sz="1050" dirty="0">
                <a:solidFill>
                  <a:srgbClr val="000000"/>
                </a:solidFill>
                <a:latin typeface="宋体" panose="02010600030101010101" pitchFamily="2" charset="-122"/>
                <a:ea typeface="宋体" panose="02010600030101010101" pitchFamily="2" charset="-122"/>
              </a:endParaRPr>
            </a:p>
          </p:txBody>
        </p:sp>
        <p:sp>
          <p:nvSpPr>
            <p:cNvPr id="59" name="文本框 194"/>
            <p:cNvSpPr txBox="1"/>
            <p:nvPr/>
          </p:nvSpPr>
          <p:spPr>
            <a:xfrm>
              <a:off x="9797982" y="3496254"/>
              <a:ext cx="1440000" cy="307537"/>
            </a:xfrm>
            <a:prstGeom prst="rect">
              <a:avLst/>
            </a:prstGeom>
            <a:noFill/>
          </p:spPr>
          <p:txBody>
            <a:bodyPr wrap="square" rtlCol="0">
              <a:spAutoFit/>
            </a:bodyPr>
            <a:lstStyle/>
            <a:p>
              <a:pPr algn="ctr" defTabSz="913765" eaLnBrk="0" fontAlgn="base" hangingPunct="0">
                <a:spcBef>
                  <a:spcPct val="0"/>
                </a:spcBef>
                <a:spcAft>
                  <a:spcPct val="0"/>
                </a:spcAft>
              </a:pPr>
              <a:r>
                <a:rPr lang="zh-CN" altLang="en-US" sz="1400" dirty="0">
                  <a:solidFill>
                    <a:srgbClr val="000000"/>
                  </a:solidFill>
                  <a:latin typeface="宋体" panose="02010600030101010101" pitchFamily="2" charset="-122"/>
                  <a:ea typeface="宋体" panose="02010600030101010101" pitchFamily="2" charset="-122"/>
                </a:rPr>
                <a:t>安全测试</a:t>
              </a:r>
              <a:endParaRPr lang="en-US" altLang="zh-CN" sz="1400" dirty="0">
                <a:solidFill>
                  <a:srgbClr val="000000"/>
                </a:solidFill>
                <a:latin typeface="宋体" panose="02010600030101010101" pitchFamily="2" charset="-122"/>
                <a:ea typeface="宋体" panose="02010600030101010101" pitchFamily="2" charset="-122"/>
              </a:endParaRPr>
            </a:p>
          </p:txBody>
        </p:sp>
        <p:sp>
          <p:nvSpPr>
            <p:cNvPr id="60" name="矩形 59"/>
            <p:cNvSpPr/>
            <p:nvPr/>
          </p:nvSpPr>
          <p:spPr bwMode="auto">
            <a:xfrm>
              <a:off x="9798764" y="3823798"/>
              <a:ext cx="1440000" cy="539789"/>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368" tIns="45684" rIns="91368" bIns="45684" numCol="1" rtlCol="0" anchor="t" anchorCtr="0" compatLnSpc="1"/>
            <a:lstStyle/>
            <a:p>
              <a:pPr defTabSz="914400" eaLnBrk="0" fontAlgn="base" hangingPunct="0">
                <a:spcBef>
                  <a:spcPct val="0"/>
                </a:spcBef>
                <a:spcAft>
                  <a:spcPct val="0"/>
                </a:spcAft>
              </a:pPr>
              <a:r>
                <a:rPr lang="zh-CN" altLang="en-US" sz="1050" dirty="0">
                  <a:solidFill>
                    <a:srgbClr val="000000"/>
                  </a:solidFill>
                  <a:latin typeface="宋体" panose="02010600030101010101" pitchFamily="2" charset="-122"/>
                  <a:ea typeface="宋体" panose="02010600030101010101" pitchFamily="2" charset="-122"/>
                </a:rPr>
                <a:t>扫描类</a:t>
              </a:r>
              <a:endParaRPr lang="en-US" altLang="zh-CN" sz="1050" dirty="0">
                <a:solidFill>
                  <a:srgbClr val="000000"/>
                </a:solidFill>
                <a:latin typeface="宋体" panose="02010600030101010101" pitchFamily="2" charset="-122"/>
                <a:ea typeface="宋体" panose="02010600030101010101" pitchFamily="2" charset="-122"/>
              </a:endParaRPr>
            </a:p>
            <a:p>
              <a:pPr defTabSz="914400" eaLnBrk="0" fontAlgn="base" hangingPunct="0">
                <a:spcBef>
                  <a:spcPct val="0"/>
                </a:spcBef>
                <a:spcAft>
                  <a:spcPct val="0"/>
                </a:spcAft>
              </a:pPr>
              <a:r>
                <a:rPr lang="en-US" altLang="zh-CN" sz="1050" dirty="0">
                  <a:solidFill>
                    <a:srgbClr val="000000"/>
                  </a:solidFill>
                  <a:latin typeface="宋体" panose="02010600030101010101" pitchFamily="2" charset="-122"/>
                  <a:ea typeface="宋体" panose="02010600030101010101" pitchFamily="2" charset="-122"/>
                </a:rPr>
                <a:t>Fuzz</a:t>
              </a:r>
              <a:r>
                <a:rPr lang="zh-CN" altLang="en-US" sz="1050" dirty="0">
                  <a:solidFill>
                    <a:srgbClr val="000000"/>
                  </a:solidFill>
                  <a:latin typeface="宋体" panose="02010600030101010101" pitchFamily="2" charset="-122"/>
                  <a:ea typeface="宋体" panose="02010600030101010101" pitchFamily="2" charset="-122"/>
                </a:rPr>
                <a:t>测试</a:t>
              </a:r>
              <a:endParaRPr lang="en-US" altLang="zh-CN" sz="1050" dirty="0">
                <a:solidFill>
                  <a:srgbClr val="000000"/>
                </a:solidFill>
                <a:latin typeface="宋体" panose="02010600030101010101" pitchFamily="2" charset="-122"/>
                <a:ea typeface="宋体" panose="02010600030101010101" pitchFamily="2" charset="-122"/>
              </a:endParaRPr>
            </a:p>
          </p:txBody>
        </p:sp>
        <p:sp>
          <p:nvSpPr>
            <p:cNvPr id="61" name="文本框 197"/>
            <p:cNvSpPr txBox="1"/>
            <p:nvPr/>
          </p:nvSpPr>
          <p:spPr>
            <a:xfrm>
              <a:off x="9810572" y="4544356"/>
              <a:ext cx="1440000" cy="307336"/>
            </a:xfrm>
            <a:prstGeom prst="rect">
              <a:avLst/>
            </a:prstGeom>
            <a:noFill/>
          </p:spPr>
          <p:txBody>
            <a:bodyPr wrap="square" rtlCol="0">
              <a:spAutoFit/>
            </a:bodyPr>
            <a:lstStyle/>
            <a:p>
              <a:pPr algn="ctr" defTabSz="913765" eaLnBrk="0" fontAlgn="base" hangingPunct="0">
                <a:spcBef>
                  <a:spcPct val="0"/>
                </a:spcBef>
                <a:spcAft>
                  <a:spcPct val="0"/>
                </a:spcAft>
              </a:pPr>
              <a:r>
                <a:rPr lang="zh-CN" altLang="en-US" sz="1400" dirty="0">
                  <a:solidFill>
                    <a:srgbClr val="000000"/>
                  </a:solidFill>
                  <a:latin typeface="宋体" panose="02010600030101010101" pitchFamily="2" charset="-122"/>
                  <a:ea typeface="宋体" panose="02010600030101010101" pitchFamily="2" charset="-122"/>
                </a:rPr>
                <a:t>补丁测试</a:t>
              </a:r>
              <a:endParaRPr lang="en-US" altLang="zh-CN" sz="1400" dirty="0">
                <a:solidFill>
                  <a:srgbClr val="000000"/>
                </a:solidFill>
                <a:latin typeface="宋体" panose="02010600030101010101" pitchFamily="2" charset="-122"/>
                <a:ea typeface="宋体" panose="02010600030101010101" pitchFamily="2" charset="-122"/>
              </a:endParaRPr>
            </a:p>
          </p:txBody>
        </p:sp>
        <p:sp>
          <p:nvSpPr>
            <p:cNvPr id="62" name="矩形 61"/>
            <p:cNvSpPr/>
            <p:nvPr/>
          </p:nvSpPr>
          <p:spPr bwMode="auto">
            <a:xfrm>
              <a:off x="9818157" y="4849679"/>
              <a:ext cx="1440000" cy="440270"/>
            </a:xfrm>
            <a:prstGeom prst="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368" tIns="45684" rIns="91368" bIns="45684" numCol="1" rtlCol="0" anchor="t" anchorCtr="0" compatLnSpc="1"/>
            <a:lstStyle/>
            <a:p>
              <a:pPr defTabSz="914400" eaLnBrk="0" fontAlgn="base" hangingPunct="0">
                <a:spcBef>
                  <a:spcPct val="0"/>
                </a:spcBef>
                <a:spcAft>
                  <a:spcPct val="0"/>
                </a:spcAft>
              </a:pPr>
              <a:r>
                <a:rPr lang="zh-CN" altLang="en-US" sz="1050" dirty="0">
                  <a:solidFill>
                    <a:srgbClr val="000000"/>
                  </a:solidFill>
                  <a:latin typeface="宋体" panose="02010600030101010101" pitchFamily="2" charset="-122"/>
                  <a:ea typeface="宋体" panose="02010600030101010101" pitchFamily="2" charset="-122"/>
                </a:rPr>
                <a:t>问题修复</a:t>
              </a:r>
              <a:endParaRPr lang="en-US" altLang="zh-CN" sz="1050" dirty="0">
                <a:solidFill>
                  <a:srgbClr val="000000"/>
                </a:solidFill>
                <a:latin typeface="宋体" panose="02010600030101010101" pitchFamily="2" charset="-122"/>
                <a:ea typeface="宋体" panose="02010600030101010101" pitchFamily="2" charset="-122"/>
              </a:endParaRPr>
            </a:p>
            <a:p>
              <a:pPr defTabSz="914400" eaLnBrk="0" fontAlgn="base" hangingPunct="0">
                <a:spcBef>
                  <a:spcPct val="0"/>
                </a:spcBef>
                <a:spcAft>
                  <a:spcPct val="0"/>
                </a:spcAft>
              </a:pPr>
              <a:r>
                <a:rPr lang="zh-CN" altLang="en-US" sz="1050" dirty="0">
                  <a:solidFill>
                    <a:srgbClr val="000000"/>
                  </a:solidFill>
                  <a:latin typeface="宋体" panose="02010600030101010101" pitchFamily="2" charset="-122"/>
                  <a:ea typeface="宋体" panose="02010600030101010101" pitchFamily="2" charset="-122"/>
                </a:rPr>
                <a:t>补丁测试</a:t>
              </a:r>
              <a:endParaRPr lang="en-US" altLang="zh-CN" sz="1050" dirty="0">
                <a:solidFill>
                  <a:srgbClr val="000000"/>
                </a:solidFill>
                <a:latin typeface="宋体" panose="02010600030101010101" pitchFamily="2" charset="-122"/>
                <a:ea typeface="宋体" panose="02010600030101010101" pitchFamily="2" charset="-122"/>
              </a:endParaRPr>
            </a:p>
          </p:txBody>
        </p:sp>
        <p:sp>
          <p:nvSpPr>
            <p:cNvPr id="63" name="文本框 200"/>
            <p:cNvSpPr txBox="1"/>
            <p:nvPr/>
          </p:nvSpPr>
          <p:spPr>
            <a:xfrm>
              <a:off x="5237541" y="5510744"/>
              <a:ext cx="1800000" cy="307528"/>
            </a:xfrm>
            <a:prstGeom prst="rect">
              <a:avLst/>
            </a:prstGeom>
            <a:noFill/>
          </p:spPr>
          <p:txBody>
            <a:bodyPr wrap="square" rtlCol="0">
              <a:spAutoFit/>
            </a:bodyPr>
            <a:lstStyle/>
            <a:p>
              <a:pPr algn="ctr" defTabSz="913765" eaLnBrk="0" fontAlgn="base" hangingPunct="0">
                <a:spcBef>
                  <a:spcPct val="0"/>
                </a:spcBef>
                <a:spcAft>
                  <a:spcPct val="0"/>
                </a:spcAft>
              </a:pPr>
              <a:r>
                <a:rPr lang="zh-CN" altLang="en-US" sz="1400" dirty="0">
                  <a:solidFill>
                    <a:srgbClr val="000000"/>
                  </a:solidFill>
                  <a:latin typeface="宋体" panose="02010600030101010101" pitchFamily="2" charset="-122"/>
                  <a:ea typeface="宋体" panose="02010600030101010101" pitchFamily="2" charset="-122"/>
                </a:rPr>
                <a:t>南向测试</a:t>
              </a:r>
              <a:endParaRPr lang="en-US" altLang="zh-CN" sz="1400" dirty="0">
                <a:solidFill>
                  <a:srgbClr val="000000"/>
                </a:solidFill>
                <a:latin typeface="宋体" panose="02010600030101010101" pitchFamily="2" charset="-122"/>
                <a:ea typeface="宋体" panose="02010600030101010101" pitchFamily="2" charset="-122"/>
              </a:endParaRPr>
            </a:p>
          </p:txBody>
        </p:sp>
        <p:sp>
          <p:nvSpPr>
            <p:cNvPr id="64" name="矩形 63"/>
            <p:cNvSpPr/>
            <p:nvPr/>
          </p:nvSpPr>
          <p:spPr bwMode="auto">
            <a:xfrm>
              <a:off x="5237541" y="5824703"/>
              <a:ext cx="1800000" cy="475459"/>
            </a:xfrm>
            <a:prstGeom prst="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368" tIns="45684" rIns="91368" bIns="45684" numCol="1" rtlCol="0" anchor="t" anchorCtr="0" compatLnSpc="1"/>
            <a:lstStyle/>
            <a:p>
              <a:pPr defTabSz="913765" eaLnBrk="0" fontAlgn="base" hangingPunct="0">
                <a:spcBef>
                  <a:spcPct val="0"/>
                </a:spcBef>
                <a:spcAft>
                  <a:spcPct val="0"/>
                </a:spcAft>
              </a:pPr>
              <a:endParaRPr lang="en-US" altLang="zh-CN" sz="1050" dirty="0">
                <a:solidFill>
                  <a:srgbClr val="000000"/>
                </a:solidFill>
                <a:latin typeface="宋体" panose="02010600030101010101" pitchFamily="2" charset="-122"/>
                <a:ea typeface="宋体" panose="02010600030101010101" pitchFamily="2" charset="-122"/>
              </a:endParaRPr>
            </a:p>
            <a:p>
              <a:pPr defTabSz="913765" eaLnBrk="0" fontAlgn="base" hangingPunct="0">
                <a:spcBef>
                  <a:spcPct val="0"/>
                </a:spcBef>
                <a:spcAft>
                  <a:spcPct val="0"/>
                </a:spcAft>
              </a:pPr>
              <a:r>
                <a:rPr lang="zh-CN" altLang="en-US" sz="1050" dirty="0">
                  <a:solidFill>
                    <a:srgbClr val="000000"/>
                  </a:solidFill>
                  <a:latin typeface="宋体" panose="02010600030101010101" pitchFamily="2" charset="-122"/>
                  <a:ea typeface="宋体" panose="02010600030101010101" pitchFamily="2" charset="-122"/>
                </a:rPr>
                <a:t>硬件驱动类兼容性测试</a:t>
              </a:r>
              <a:endParaRPr lang="en-US" altLang="zh-CN" sz="1050" dirty="0">
                <a:solidFill>
                  <a:srgbClr val="000000"/>
                </a:solidFill>
                <a:latin typeface="宋体" panose="02010600030101010101" pitchFamily="2" charset="-122"/>
                <a:ea typeface="宋体" panose="02010600030101010101" pitchFamily="2" charset="-122"/>
              </a:endParaRPr>
            </a:p>
          </p:txBody>
        </p:sp>
        <p:sp>
          <p:nvSpPr>
            <p:cNvPr id="65" name="加号 64"/>
            <p:cNvSpPr/>
            <p:nvPr/>
          </p:nvSpPr>
          <p:spPr bwMode="auto">
            <a:xfrm>
              <a:off x="8039680" y="5878842"/>
              <a:ext cx="430464" cy="347597"/>
            </a:xfrm>
            <a:prstGeom prst="mathPlus">
              <a:avLst/>
            </a:prstGeom>
            <a:noFill/>
            <a:ln w="9525" cap="flat" cmpd="sng" algn="ctr">
              <a:solidFill>
                <a:schemeClr val="tx1"/>
              </a:solidFill>
              <a:prstDash val="solid"/>
              <a:round/>
              <a:headEnd type="none" w="med" len="med"/>
              <a:tailEnd type="none" w="med" len="med"/>
            </a:ln>
            <a:effectLst/>
          </p:spPr>
          <p:txBody>
            <a:bodyPr vert="horz" wrap="square" lIns="91368" tIns="45684" rIns="91368" bIns="45684" numCol="1" rtlCol="0" anchor="t" anchorCtr="0" compatLnSpc="1"/>
            <a:lstStyle/>
            <a:p>
              <a:pPr algn="ctr" defTabSz="913765" eaLnBrk="0" fontAlgn="base" hangingPunct="0">
                <a:spcBef>
                  <a:spcPct val="0"/>
                </a:spcBef>
                <a:spcAft>
                  <a:spcPct val="0"/>
                </a:spcAft>
              </a:pPr>
              <a:endParaRPr lang="zh-CN" altLang="en-US" sz="2500">
                <a:solidFill>
                  <a:srgbClr val="000000"/>
                </a:solidFill>
                <a:latin typeface="宋体" panose="02010600030101010101" pitchFamily="2" charset="-122"/>
                <a:ea typeface="宋体" panose="02010600030101010101" pitchFamily="2" charset="-122"/>
              </a:endParaRPr>
            </a:p>
          </p:txBody>
        </p:sp>
        <p:sp>
          <p:nvSpPr>
            <p:cNvPr id="66" name="矩形 65"/>
            <p:cNvSpPr/>
            <p:nvPr/>
          </p:nvSpPr>
          <p:spPr bwMode="auto">
            <a:xfrm>
              <a:off x="5237540" y="4864640"/>
              <a:ext cx="1440000" cy="607862"/>
            </a:xfrm>
            <a:prstGeom prst="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368" tIns="45684" rIns="91368" bIns="45684" numCol="1" rtlCol="0" anchor="t" anchorCtr="0" compatLnSpc="1"/>
            <a:lstStyle/>
            <a:p>
              <a:pPr defTabSz="913765" eaLnBrk="0" fontAlgn="base" hangingPunct="0">
                <a:spcBef>
                  <a:spcPct val="0"/>
                </a:spcBef>
                <a:spcAft>
                  <a:spcPct val="0"/>
                </a:spcAft>
              </a:pPr>
              <a:r>
                <a:rPr lang="zh-CN" altLang="en-US" sz="1050" dirty="0">
                  <a:solidFill>
                    <a:srgbClr val="000000"/>
                  </a:solidFill>
                  <a:latin typeface="宋体" panose="02010600030101010101" pitchFamily="2" charset="-122"/>
                  <a:ea typeface="宋体" panose="02010600030101010101" pitchFamily="2" charset="-122"/>
                </a:rPr>
                <a:t>测试用例库</a:t>
              </a:r>
              <a:endParaRPr lang="en-US" altLang="zh-CN" sz="1050" dirty="0">
                <a:solidFill>
                  <a:srgbClr val="000000"/>
                </a:solidFill>
                <a:latin typeface="宋体" panose="02010600030101010101" pitchFamily="2" charset="-122"/>
                <a:ea typeface="宋体" panose="02010600030101010101" pitchFamily="2" charset="-122"/>
              </a:endParaRPr>
            </a:p>
            <a:p>
              <a:pPr defTabSz="913765" eaLnBrk="0" fontAlgn="base" hangingPunct="0">
                <a:spcBef>
                  <a:spcPct val="0"/>
                </a:spcBef>
                <a:spcAft>
                  <a:spcPct val="0"/>
                </a:spcAft>
              </a:pPr>
              <a:r>
                <a:rPr lang="zh-CN" altLang="en-US" sz="1050" dirty="0">
                  <a:solidFill>
                    <a:srgbClr val="000000"/>
                  </a:solidFill>
                  <a:latin typeface="宋体" panose="02010600030101010101" pitchFamily="2" charset="-122"/>
                  <a:ea typeface="宋体" panose="02010600030101010101" pitchFamily="2" charset="-122"/>
                </a:rPr>
                <a:t>测试组手工测试</a:t>
              </a:r>
              <a:endParaRPr lang="en-US" altLang="zh-CN" sz="1050" dirty="0">
                <a:solidFill>
                  <a:srgbClr val="000000"/>
                </a:solidFill>
                <a:latin typeface="宋体" panose="02010600030101010101" pitchFamily="2" charset="-122"/>
                <a:ea typeface="宋体" panose="02010600030101010101" pitchFamily="2" charset="-122"/>
              </a:endParaRPr>
            </a:p>
            <a:p>
              <a:pPr defTabSz="913765" eaLnBrk="0" fontAlgn="base" hangingPunct="0">
                <a:spcBef>
                  <a:spcPct val="0"/>
                </a:spcBef>
                <a:spcAft>
                  <a:spcPct val="0"/>
                </a:spcAft>
              </a:pPr>
              <a:r>
                <a:rPr lang="zh-CN" altLang="en-US" sz="1050" dirty="0">
                  <a:solidFill>
                    <a:srgbClr val="000000"/>
                  </a:solidFill>
                  <a:latin typeface="宋体" panose="02010600030101010101" pitchFamily="2" charset="-122"/>
                  <a:ea typeface="宋体" panose="02010600030101010101" pitchFamily="2" charset="-122"/>
                </a:rPr>
                <a:t>社区用户众测</a:t>
              </a:r>
              <a:endParaRPr lang="en-US" altLang="zh-CN" sz="1050" dirty="0">
                <a:solidFill>
                  <a:srgbClr val="000000"/>
                </a:solidFill>
                <a:latin typeface="宋体" panose="02010600030101010101" pitchFamily="2" charset="-122"/>
                <a:ea typeface="宋体" panose="02010600030101010101" pitchFamily="2" charset="-122"/>
              </a:endParaRPr>
            </a:p>
            <a:p>
              <a:pPr defTabSz="913765" eaLnBrk="0" fontAlgn="base" hangingPunct="0">
                <a:spcBef>
                  <a:spcPct val="0"/>
                </a:spcBef>
                <a:spcAft>
                  <a:spcPct val="0"/>
                </a:spcAft>
              </a:pPr>
              <a:endParaRPr lang="en-US" altLang="zh-CN" sz="1050" dirty="0">
                <a:solidFill>
                  <a:srgbClr val="000000"/>
                </a:solidFill>
                <a:latin typeface="宋体" panose="02010600030101010101" pitchFamily="2" charset="-122"/>
                <a:ea typeface="宋体" panose="02010600030101010101" pitchFamily="2" charset="-122"/>
              </a:endParaRPr>
            </a:p>
            <a:p>
              <a:pPr defTabSz="913765" eaLnBrk="0" fontAlgn="base" hangingPunct="0">
                <a:spcBef>
                  <a:spcPct val="0"/>
                </a:spcBef>
                <a:spcAft>
                  <a:spcPct val="0"/>
                </a:spcAft>
              </a:pPr>
              <a:endParaRPr lang="en-US" altLang="zh-CN" sz="1050" dirty="0">
                <a:solidFill>
                  <a:srgbClr val="000000"/>
                </a:solidFill>
                <a:latin typeface="宋体" panose="02010600030101010101" pitchFamily="2" charset="-122"/>
                <a:ea typeface="宋体" panose="02010600030101010101" pitchFamily="2" charset="-122"/>
              </a:endParaRPr>
            </a:p>
          </p:txBody>
        </p:sp>
        <p:sp>
          <p:nvSpPr>
            <p:cNvPr id="67" name="矩形 66"/>
            <p:cNvSpPr/>
            <p:nvPr/>
          </p:nvSpPr>
          <p:spPr bwMode="auto">
            <a:xfrm>
              <a:off x="7563746" y="4752122"/>
              <a:ext cx="1440000" cy="720379"/>
            </a:xfrm>
            <a:prstGeom prst="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368" tIns="45684" rIns="91368" bIns="45684" numCol="1" rtlCol="0" anchor="t" anchorCtr="0" compatLnSpc="1"/>
            <a:lstStyle/>
            <a:p>
              <a:pPr defTabSz="914400" eaLnBrk="0" fontAlgn="base" hangingPunct="0">
                <a:spcBef>
                  <a:spcPct val="0"/>
                </a:spcBef>
                <a:spcAft>
                  <a:spcPct val="0"/>
                </a:spcAft>
              </a:pPr>
              <a:r>
                <a:rPr lang="zh-CN" altLang="en-US" sz="1050" dirty="0">
                  <a:solidFill>
                    <a:srgbClr val="000000"/>
                  </a:solidFill>
                  <a:latin typeface="宋体" panose="02010600030101010101" pitchFamily="2" charset="-122"/>
                  <a:ea typeface="宋体" panose="02010600030101010101" pitchFamily="2" charset="-122"/>
                </a:rPr>
                <a:t>自动化测试工具开发</a:t>
              </a:r>
              <a:endParaRPr lang="en-US" altLang="zh-CN" sz="1050" dirty="0">
                <a:solidFill>
                  <a:srgbClr val="000000"/>
                </a:solidFill>
                <a:latin typeface="宋体" panose="02010600030101010101" pitchFamily="2" charset="-122"/>
                <a:ea typeface="宋体" panose="02010600030101010101" pitchFamily="2" charset="-122"/>
              </a:endParaRPr>
            </a:p>
            <a:p>
              <a:pPr defTabSz="914400" eaLnBrk="0" fontAlgn="base" hangingPunct="0">
                <a:spcBef>
                  <a:spcPct val="0"/>
                </a:spcBef>
                <a:spcAft>
                  <a:spcPct val="0"/>
                </a:spcAft>
              </a:pPr>
              <a:r>
                <a:rPr lang="zh-CN" altLang="en-US" sz="1050" dirty="0">
                  <a:solidFill>
                    <a:srgbClr val="000000"/>
                  </a:solidFill>
                  <a:latin typeface="宋体" panose="02010600030101010101" pitchFamily="2" charset="-122"/>
                  <a:ea typeface="宋体" panose="02010600030101010101" pitchFamily="2" charset="-122"/>
                </a:rPr>
                <a:t>自动化测试套和用例</a:t>
              </a:r>
              <a:endParaRPr lang="en-US" altLang="zh-CN" sz="1050" dirty="0">
                <a:solidFill>
                  <a:srgbClr val="000000"/>
                </a:solidFill>
                <a:latin typeface="宋体" panose="02010600030101010101" pitchFamily="2" charset="-122"/>
                <a:ea typeface="宋体" panose="02010600030101010101" pitchFamily="2" charset="-122"/>
              </a:endParaRPr>
            </a:p>
            <a:p>
              <a:pPr defTabSz="914400" eaLnBrk="0" fontAlgn="base" hangingPunct="0">
                <a:spcBef>
                  <a:spcPct val="0"/>
                </a:spcBef>
                <a:spcAft>
                  <a:spcPct val="0"/>
                </a:spcAft>
              </a:pPr>
              <a:r>
                <a:rPr lang="zh-CN" altLang="en-US" sz="1050" dirty="0">
                  <a:solidFill>
                    <a:srgbClr val="000000"/>
                  </a:solidFill>
                  <a:latin typeface="宋体" panose="02010600030101010101" pitchFamily="2" charset="-122"/>
                  <a:ea typeface="宋体" panose="02010600030101010101" pitchFamily="2" charset="-122"/>
                </a:rPr>
                <a:t>自动化测试</a:t>
              </a:r>
              <a:endParaRPr lang="en-US" altLang="zh-CN" sz="1050" dirty="0">
                <a:solidFill>
                  <a:srgbClr val="000000"/>
                </a:solidFill>
                <a:latin typeface="宋体" panose="02010600030101010101" pitchFamily="2" charset="-122"/>
                <a:ea typeface="宋体" panose="02010600030101010101" pitchFamily="2" charset="-122"/>
              </a:endParaRPr>
            </a:p>
            <a:p>
              <a:pPr defTabSz="914400" eaLnBrk="0" fontAlgn="base" hangingPunct="0">
                <a:spcBef>
                  <a:spcPct val="0"/>
                </a:spcBef>
                <a:spcAft>
                  <a:spcPct val="0"/>
                </a:spcAft>
              </a:pPr>
              <a:endParaRPr lang="en-US" altLang="zh-CN" sz="1050" dirty="0">
                <a:solidFill>
                  <a:srgbClr val="000000"/>
                </a:solidFill>
                <a:latin typeface="宋体" panose="02010600030101010101" pitchFamily="2" charset="-122"/>
                <a:ea typeface="宋体" panose="02010600030101010101" pitchFamily="2" charset="-122"/>
              </a:endParaRPr>
            </a:p>
          </p:txBody>
        </p:sp>
        <p:sp>
          <p:nvSpPr>
            <p:cNvPr id="68" name="文本框 207"/>
            <p:cNvSpPr txBox="1"/>
            <p:nvPr/>
          </p:nvSpPr>
          <p:spPr>
            <a:xfrm>
              <a:off x="9206384" y="5510744"/>
              <a:ext cx="1800000" cy="307528"/>
            </a:xfrm>
            <a:prstGeom prst="rect">
              <a:avLst/>
            </a:prstGeom>
            <a:noFill/>
          </p:spPr>
          <p:txBody>
            <a:bodyPr wrap="square" rtlCol="0">
              <a:spAutoFit/>
            </a:bodyPr>
            <a:lstStyle/>
            <a:p>
              <a:pPr algn="ctr" defTabSz="913765" eaLnBrk="0" fontAlgn="base" hangingPunct="0">
                <a:spcBef>
                  <a:spcPct val="0"/>
                </a:spcBef>
                <a:spcAft>
                  <a:spcPct val="0"/>
                </a:spcAft>
              </a:pPr>
              <a:r>
                <a:rPr lang="zh-CN" altLang="en-US" sz="1400" dirty="0">
                  <a:solidFill>
                    <a:srgbClr val="000000"/>
                  </a:solidFill>
                  <a:latin typeface="宋体" panose="02010600030101010101" pitchFamily="2" charset="-122"/>
                  <a:ea typeface="宋体" panose="02010600030101010101" pitchFamily="2" charset="-122"/>
                </a:rPr>
                <a:t>北向测试</a:t>
              </a:r>
              <a:endParaRPr lang="en-US" altLang="zh-CN" sz="1400" dirty="0">
                <a:solidFill>
                  <a:srgbClr val="000000"/>
                </a:solidFill>
                <a:latin typeface="宋体" panose="02010600030101010101" pitchFamily="2" charset="-122"/>
                <a:ea typeface="宋体" panose="02010600030101010101" pitchFamily="2" charset="-122"/>
              </a:endParaRPr>
            </a:p>
          </p:txBody>
        </p:sp>
        <p:sp>
          <p:nvSpPr>
            <p:cNvPr id="69" name="矩形 68"/>
            <p:cNvSpPr/>
            <p:nvPr/>
          </p:nvSpPr>
          <p:spPr bwMode="auto">
            <a:xfrm>
              <a:off x="9206384" y="5824703"/>
              <a:ext cx="1800000" cy="484462"/>
            </a:xfrm>
            <a:prstGeom prst="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368" tIns="45684" rIns="91368" bIns="45684" numCol="1" rtlCol="0" anchor="t" anchorCtr="0" compatLnSpc="1"/>
            <a:lstStyle/>
            <a:p>
              <a:pPr algn="ctr" defTabSz="913765" eaLnBrk="0" fontAlgn="base" hangingPunct="0">
                <a:spcBef>
                  <a:spcPct val="0"/>
                </a:spcBef>
                <a:spcAft>
                  <a:spcPct val="0"/>
                </a:spcAft>
              </a:pPr>
              <a:endParaRPr lang="en-US" altLang="zh-CN" sz="1050" dirty="0">
                <a:solidFill>
                  <a:srgbClr val="000000"/>
                </a:solidFill>
                <a:latin typeface="宋体" panose="02010600030101010101" pitchFamily="2" charset="-122"/>
                <a:ea typeface="宋体" panose="02010600030101010101" pitchFamily="2" charset="-122"/>
              </a:endParaRPr>
            </a:p>
            <a:p>
              <a:pPr algn="ctr" defTabSz="913765" eaLnBrk="0" fontAlgn="base" hangingPunct="0">
                <a:spcBef>
                  <a:spcPct val="0"/>
                </a:spcBef>
                <a:spcAft>
                  <a:spcPct val="0"/>
                </a:spcAft>
              </a:pPr>
              <a:r>
                <a:rPr lang="zh-CN" altLang="en-US" sz="1050" dirty="0">
                  <a:solidFill>
                    <a:srgbClr val="000000"/>
                  </a:solidFill>
                  <a:latin typeface="宋体" panose="02010600030101010101" pitchFamily="2" charset="-122"/>
                  <a:ea typeface="宋体" panose="02010600030101010101" pitchFamily="2" charset="-122"/>
                </a:rPr>
                <a:t>软件包兼容性测试</a:t>
              </a:r>
              <a:endParaRPr lang="en-US" altLang="zh-CN" sz="1050" dirty="0">
                <a:solidFill>
                  <a:srgbClr val="000000"/>
                </a:solidFill>
                <a:latin typeface="宋体" panose="02010600030101010101" pitchFamily="2" charset="-122"/>
                <a:ea typeface="宋体" panose="02010600030101010101" pitchFamily="2" charset="-122"/>
              </a:endParaRPr>
            </a:p>
            <a:p>
              <a:pPr algn="ctr" defTabSz="913765" eaLnBrk="0" fontAlgn="base" hangingPunct="0">
                <a:spcBef>
                  <a:spcPct val="0"/>
                </a:spcBef>
                <a:spcAft>
                  <a:spcPct val="0"/>
                </a:spcAft>
              </a:pPr>
              <a:endParaRPr lang="en-US" altLang="zh-CN" sz="1050" dirty="0">
                <a:solidFill>
                  <a:srgbClr val="000000"/>
                </a:solidFill>
                <a:latin typeface="宋体" panose="02010600030101010101" pitchFamily="2" charset="-122"/>
                <a:ea typeface="宋体" panose="02010600030101010101" pitchFamily="2" charset="-122"/>
              </a:endParaRPr>
            </a:p>
          </p:txBody>
        </p:sp>
        <p:sp>
          <p:nvSpPr>
            <p:cNvPr id="70" name="文本框 89"/>
            <p:cNvSpPr txBox="1"/>
            <p:nvPr/>
          </p:nvSpPr>
          <p:spPr>
            <a:xfrm>
              <a:off x="5247066" y="1129783"/>
              <a:ext cx="1440000" cy="30765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solidFill>
                    <a:srgbClr val="000000"/>
                  </a:solidFill>
                  <a:latin typeface="宋体" panose="02010600030101010101" pitchFamily="2" charset="-122"/>
                  <a:ea typeface="宋体" panose="02010600030101010101" pitchFamily="2" charset="-122"/>
                </a:rPr>
                <a:t>构建功能测试</a:t>
              </a:r>
              <a:endParaRPr lang="zh-CN" altLang="en-US" sz="1800" dirty="0">
                <a:solidFill>
                  <a:srgbClr val="000000"/>
                </a:solidFill>
                <a:latin typeface="宋体" panose="02010600030101010101" pitchFamily="2" charset="-122"/>
                <a:ea typeface="宋体" panose="02010600030101010101" pitchFamily="2" charset="-122"/>
              </a:endParaRPr>
            </a:p>
          </p:txBody>
        </p:sp>
        <p:sp>
          <p:nvSpPr>
            <p:cNvPr id="71" name="矩形 70"/>
            <p:cNvSpPr/>
            <p:nvPr/>
          </p:nvSpPr>
          <p:spPr bwMode="auto">
            <a:xfrm>
              <a:off x="5237541" y="1437622"/>
              <a:ext cx="1440000" cy="367923"/>
            </a:xfrm>
            <a:prstGeom prst="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04" tIns="45702" rIns="91404" bIns="45702"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65" eaLnBrk="0" fontAlgn="base" hangingPunct="0">
                <a:spcBef>
                  <a:spcPct val="0"/>
                </a:spcBef>
                <a:spcAft>
                  <a:spcPct val="0"/>
                </a:spcAft>
              </a:pPr>
              <a:r>
                <a:rPr lang="zh-CN" altLang="en-US" sz="1050" dirty="0">
                  <a:solidFill>
                    <a:srgbClr val="000000"/>
                  </a:solidFill>
                  <a:latin typeface="宋体" panose="02010600030101010101" pitchFamily="2" charset="-122"/>
                  <a:ea typeface="宋体" panose="02010600030101010101" pitchFamily="2" charset="-122"/>
                </a:rPr>
                <a:t>编译构建</a:t>
              </a:r>
              <a:endParaRPr lang="en-US" altLang="zh-CN" sz="1050" dirty="0">
                <a:solidFill>
                  <a:srgbClr val="000000"/>
                </a:solidFill>
                <a:latin typeface="宋体" panose="02010600030101010101" pitchFamily="2" charset="-122"/>
                <a:ea typeface="宋体" panose="02010600030101010101" pitchFamily="2" charset="-122"/>
              </a:endParaRPr>
            </a:p>
            <a:p>
              <a:pPr defTabSz="913765" eaLnBrk="0" fontAlgn="base" hangingPunct="0">
                <a:spcBef>
                  <a:spcPct val="0"/>
                </a:spcBef>
                <a:spcAft>
                  <a:spcPct val="0"/>
                </a:spcAft>
              </a:pPr>
              <a:r>
                <a:rPr lang="zh-CN" altLang="en-US" sz="1050" dirty="0">
                  <a:solidFill>
                    <a:srgbClr val="000000"/>
                  </a:solidFill>
                  <a:latin typeface="宋体" panose="02010600030101010101" pitchFamily="2" charset="-122"/>
                  <a:ea typeface="宋体" panose="02010600030101010101" pitchFamily="2" charset="-122"/>
                </a:rPr>
                <a:t>接口</a:t>
              </a:r>
              <a:r>
                <a:rPr lang="en-US" altLang="zh-CN" sz="1050" dirty="0">
                  <a:solidFill>
                    <a:srgbClr val="000000"/>
                  </a:solidFill>
                  <a:latin typeface="宋体" panose="02010600030101010101" pitchFamily="2" charset="-122"/>
                  <a:ea typeface="宋体" panose="02010600030101010101" pitchFamily="2" charset="-122"/>
                </a:rPr>
                <a:t>/</a:t>
              </a:r>
              <a:r>
                <a:rPr lang="zh-CN" altLang="en-US" sz="1050" dirty="0">
                  <a:solidFill>
                    <a:srgbClr val="000000"/>
                  </a:solidFill>
                  <a:latin typeface="宋体" panose="02010600030101010101" pitchFamily="2" charset="-122"/>
                  <a:ea typeface="宋体" panose="02010600030101010101" pitchFamily="2" charset="-122"/>
                </a:rPr>
                <a:t>功能</a:t>
              </a:r>
              <a:endParaRPr lang="en-US" altLang="zh-CN" sz="1050" dirty="0">
                <a:solidFill>
                  <a:srgbClr val="000000"/>
                </a:solidFill>
                <a:latin typeface="宋体" panose="02010600030101010101" pitchFamily="2" charset="-122"/>
                <a:ea typeface="宋体" panose="02010600030101010101" pitchFamily="2" charset="-122"/>
              </a:endParaRPr>
            </a:p>
          </p:txBody>
        </p:sp>
        <p:sp>
          <p:nvSpPr>
            <p:cNvPr id="72" name="文本框 211"/>
            <p:cNvSpPr txBox="1"/>
            <p:nvPr/>
          </p:nvSpPr>
          <p:spPr>
            <a:xfrm>
              <a:off x="9871836" y="2217098"/>
              <a:ext cx="1440000" cy="307537"/>
            </a:xfrm>
            <a:prstGeom prst="rect">
              <a:avLst/>
            </a:prstGeom>
            <a:noFill/>
          </p:spPr>
          <p:txBody>
            <a:bodyPr wrap="square" rtlCol="0">
              <a:spAutoFit/>
            </a:bodyPr>
            <a:lstStyle/>
            <a:p>
              <a:pPr algn="ctr" defTabSz="913765" eaLnBrk="0" fontAlgn="base" hangingPunct="0">
                <a:spcBef>
                  <a:spcPct val="0"/>
                </a:spcBef>
                <a:spcAft>
                  <a:spcPct val="0"/>
                </a:spcAft>
              </a:pPr>
              <a:r>
                <a:rPr lang="zh-CN" altLang="en-US" sz="1400" dirty="0">
                  <a:solidFill>
                    <a:srgbClr val="000000"/>
                  </a:solidFill>
                  <a:latin typeface="宋体" panose="02010600030101010101" pitchFamily="2" charset="-122"/>
                  <a:ea typeface="宋体" panose="02010600030101010101" pitchFamily="2" charset="-122"/>
                </a:rPr>
                <a:t>集成测试</a:t>
              </a:r>
              <a:endParaRPr lang="en-US" altLang="zh-CN" sz="1400" dirty="0">
                <a:solidFill>
                  <a:srgbClr val="000000"/>
                </a:solidFill>
                <a:latin typeface="宋体" panose="02010600030101010101" pitchFamily="2" charset="-122"/>
                <a:ea typeface="宋体" panose="02010600030101010101" pitchFamily="2" charset="-122"/>
              </a:endParaRPr>
            </a:p>
          </p:txBody>
        </p:sp>
        <p:sp>
          <p:nvSpPr>
            <p:cNvPr id="73" name="文本框 89"/>
            <p:cNvSpPr txBox="1"/>
            <p:nvPr/>
          </p:nvSpPr>
          <p:spPr>
            <a:xfrm>
              <a:off x="7568845" y="1129783"/>
              <a:ext cx="1440000" cy="30765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solidFill>
                    <a:srgbClr val="000000"/>
                  </a:solidFill>
                  <a:latin typeface="宋体" panose="02010600030101010101" pitchFamily="2" charset="-122"/>
                  <a:ea typeface="宋体" panose="02010600030101010101" pitchFamily="2" charset="-122"/>
                </a:rPr>
                <a:t>白盒测试</a:t>
              </a:r>
              <a:endParaRPr lang="zh-CN" altLang="en-US" sz="1800" dirty="0">
                <a:solidFill>
                  <a:srgbClr val="000000"/>
                </a:solidFill>
                <a:latin typeface="宋体" panose="02010600030101010101" pitchFamily="2" charset="-122"/>
                <a:ea typeface="宋体" panose="02010600030101010101" pitchFamily="2" charset="-122"/>
              </a:endParaRPr>
            </a:p>
          </p:txBody>
        </p:sp>
        <p:sp>
          <p:nvSpPr>
            <p:cNvPr id="74" name="矩形 73"/>
            <p:cNvSpPr/>
            <p:nvPr/>
          </p:nvSpPr>
          <p:spPr bwMode="auto">
            <a:xfrm>
              <a:off x="7571245" y="1437622"/>
              <a:ext cx="1440000" cy="367923"/>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04" tIns="45702" rIns="91404" bIns="45702"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65" eaLnBrk="0" fontAlgn="base" hangingPunct="0">
                <a:spcBef>
                  <a:spcPct val="0"/>
                </a:spcBef>
                <a:spcAft>
                  <a:spcPct val="0"/>
                </a:spcAft>
              </a:pPr>
              <a:r>
                <a:rPr lang="zh-CN" altLang="en-US" sz="1050" dirty="0">
                  <a:solidFill>
                    <a:srgbClr val="000000"/>
                  </a:solidFill>
                  <a:latin typeface="宋体" panose="02010600030101010101" pitchFamily="2" charset="-122"/>
                  <a:ea typeface="宋体" panose="02010600030101010101" pitchFamily="2" charset="-122"/>
                </a:rPr>
                <a:t>代码评审</a:t>
              </a:r>
              <a:endParaRPr lang="en-US" altLang="zh-CN" sz="1050" dirty="0">
                <a:solidFill>
                  <a:srgbClr val="000000"/>
                </a:solidFill>
                <a:latin typeface="宋体" panose="02010600030101010101" pitchFamily="2" charset="-122"/>
                <a:ea typeface="宋体" panose="02010600030101010101" pitchFamily="2" charset="-122"/>
              </a:endParaRPr>
            </a:p>
            <a:p>
              <a:pPr defTabSz="913765" eaLnBrk="0" fontAlgn="base" hangingPunct="0">
                <a:spcBef>
                  <a:spcPct val="0"/>
                </a:spcBef>
                <a:spcAft>
                  <a:spcPct val="0"/>
                </a:spcAft>
              </a:pPr>
              <a:r>
                <a:rPr lang="en-US" altLang="zh-CN" sz="1050" dirty="0">
                  <a:solidFill>
                    <a:srgbClr val="000000"/>
                  </a:solidFill>
                  <a:latin typeface="宋体" panose="02010600030101010101" pitchFamily="2" charset="-122"/>
                  <a:ea typeface="宋体" panose="02010600030101010101" pitchFamily="2" charset="-122"/>
                </a:rPr>
                <a:t>Fuzz</a:t>
              </a:r>
              <a:r>
                <a:rPr lang="zh-CN" altLang="en-US" sz="1050" dirty="0">
                  <a:solidFill>
                    <a:srgbClr val="000000"/>
                  </a:solidFill>
                  <a:latin typeface="宋体" panose="02010600030101010101" pitchFamily="2" charset="-122"/>
                  <a:ea typeface="宋体" panose="02010600030101010101" pitchFamily="2" charset="-122"/>
                </a:rPr>
                <a:t>测试</a:t>
              </a:r>
              <a:endParaRPr lang="zh-CN" altLang="en-US" sz="1050" dirty="0">
                <a:solidFill>
                  <a:srgbClr val="000000"/>
                </a:solidFill>
                <a:latin typeface="宋体" panose="02010600030101010101" pitchFamily="2" charset="-122"/>
                <a:ea typeface="宋体" panose="02010600030101010101" pitchFamily="2" charset="-122"/>
              </a:endParaRPr>
            </a:p>
          </p:txBody>
        </p:sp>
        <p:cxnSp>
          <p:nvCxnSpPr>
            <p:cNvPr id="75" name="直接连接符 74"/>
            <p:cNvCxnSpPr/>
            <p:nvPr/>
          </p:nvCxnSpPr>
          <p:spPr bwMode="auto">
            <a:xfrm rot="5400000">
              <a:off x="1884262" y="3697949"/>
              <a:ext cx="5613807" cy="0"/>
            </a:xfrm>
            <a:prstGeom prst="line">
              <a:avLst/>
            </a:prstGeom>
            <a:solidFill>
              <a:schemeClr val="accent1"/>
            </a:solidFill>
            <a:ln w="15875" cap="flat" cmpd="sng" algn="ctr">
              <a:solidFill>
                <a:schemeClr val="accent3">
                  <a:lumMod val="85000"/>
                </a:schemeClr>
              </a:solidFill>
              <a:prstDash val="dashDot"/>
              <a:round/>
              <a:headEnd type="none" w="med" len="med"/>
              <a:tailEnd type="none" w="med" len="med"/>
            </a:ln>
            <a:effectLst/>
          </p:spPr>
        </p:cxnSp>
        <p:cxnSp>
          <p:nvCxnSpPr>
            <p:cNvPr id="76" name="直接连接符 75"/>
            <p:cNvCxnSpPr/>
            <p:nvPr/>
          </p:nvCxnSpPr>
          <p:spPr bwMode="auto">
            <a:xfrm rot="5400000">
              <a:off x="8744777" y="3624713"/>
              <a:ext cx="5613807" cy="0"/>
            </a:xfrm>
            <a:prstGeom prst="line">
              <a:avLst/>
            </a:prstGeom>
            <a:solidFill>
              <a:schemeClr val="accent1"/>
            </a:solidFill>
            <a:ln w="15875" cap="flat" cmpd="sng" algn="ctr">
              <a:solidFill>
                <a:schemeClr val="accent3">
                  <a:lumMod val="85000"/>
                </a:schemeClr>
              </a:solidFill>
              <a:prstDash val="dashDot"/>
              <a:round/>
              <a:headEnd type="none" w="med" len="med"/>
              <a:tailEnd type="none" w="med" len="med"/>
            </a:ln>
            <a:effectLst/>
          </p:spPr>
        </p:cxnSp>
        <p:pic>
          <p:nvPicPr>
            <p:cNvPr id="77" name="图片 76"/>
            <p:cNvPicPr>
              <a:picLocks noChangeAspect="1"/>
            </p:cNvPicPr>
            <p:nvPr/>
          </p:nvPicPr>
          <p:blipFill>
            <a:blip r:embed="rId1"/>
            <a:stretch>
              <a:fillRect/>
            </a:stretch>
          </p:blipFill>
          <p:spPr>
            <a:xfrm>
              <a:off x="2293291" y="4150346"/>
              <a:ext cx="1792344" cy="542222"/>
            </a:xfrm>
            <a:prstGeom prst="rect">
              <a:avLst/>
            </a:prstGeom>
          </p:spPr>
        </p:pic>
        <p:sp>
          <p:nvSpPr>
            <p:cNvPr id="78" name="加号 77"/>
            <p:cNvSpPr/>
            <p:nvPr/>
          </p:nvSpPr>
          <p:spPr bwMode="auto">
            <a:xfrm>
              <a:off x="9195719" y="4988346"/>
              <a:ext cx="430464" cy="347597"/>
            </a:xfrm>
            <a:prstGeom prst="mathPlus">
              <a:avLst/>
            </a:prstGeom>
            <a:noFill/>
            <a:ln w="9525" cap="flat" cmpd="sng" algn="ctr">
              <a:solidFill>
                <a:schemeClr val="tx1"/>
              </a:solidFill>
              <a:prstDash val="solid"/>
              <a:round/>
              <a:headEnd type="none" w="med" len="med"/>
              <a:tailEnd type="none" w="med" len="med"/>
            </a:ln>
            <a:effectLst/>
          </p:spPr>
          <p:txBody>
            <a:bodyPr vert="horz" wrap="square" lIns="91368" tIns="45684" rIns="91368" bIns="45684" numCol="1" rtlCol="0" anchor="t" anchorCtr="0" compatLnSpc="1"/>
            <a:lstStyle/>
            <a:p>
              <a:pPr algn="ctr" defTabSz="913765" eaLnBrk="0" fontAlgn="base" hangingPunct="0">
                <a:spcBef>
                  <a:spcPct val="0"/>
                </a:spcBef>
                <a:spcAft>
                  <a:spcPct val="0"/>
                </a:spcAft>
              </a:pPr>
              <a:endParaRPr lang="zh-CN" altLang="en-US" sz="2500">
                <a:solidFill>
                  <a:srgbClr val="000000"/>
                </a:solidFill>
                <a:latin typeface="宋体" panose="02010600030101010101" pitchFamily="2" charset="-122"/>
                <a:ea typeface="宋体" panose="02010600030101010101" pitchFamily="2" charset="-122"/>
              </a:endParaRPr>
            </a:p>
          </p:txBody>
        </p:sp>
        <p:sp>
          <p:nvSpPr>
            <p:cNvPr id="79" name="加号 78"/>
            <p:cNvSpPr/>
            <p:nvPr/>
          </p:nvSpPr>
          <p:spPr bwMode="auto">
            <a:xfrm>
              <a:off x="6896044" y="4970979"/>
              <a:ext cx="430464" cy="347597"/>
            </a:xfrm>
            <a:prstGeom prst="mathPlus">
              <a:avLst/>
            </a:prstGeom>
            <a:noFill/>
            <a:ln w="9525" cap="flat" cmpd="sng" algn="ctr">
              <a:solidFill>
                <a:schemeClr val="tx1"/>
              </a:solidFill>
              <a:prstDash val="solid"/>
              <a:round/>
              <a:headEnd type="none" w="med" len="med"/>
              <a:tailEnd type="none" w="med" len="med"/>
            </a:ln>
            <a:effectLst/>
          </p:spPr>
          <p:txBody>
            <a:bodyPr vert="horz" wrap="square" lIns="91368" tIns="45684" rIns="91368" bIns="45684"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65" eaLnBrk="0" fontAlgn="base" hangingPunct="0">
                <a:spcBef>
                  <a:spcPct val="0"/>
                </a:spcBef>
                <a:spcAft>
                  <a:spcPct val="0"/>
                </a:spcAft>
              </a:pPr>
              <a:endParaRPr lang="zh-CN" altLang="en-US" sz="2500">
                <a:solidFill>
                  <a:srgbClr val="000000"/>
                </a:solidFill>
                <a:latin typeface="宋体" panose="02010600030101010101" pitchFamily="2" charset="-122"/>
                <a:ea typeface="宋体" panose="02010600030101010101" pitchFamily="2" charset="-122"/>
              </a:endParaRPr>
            </a:p>
          </p:txBody>
        </p:sp>
        <p:sp>
          <p:nvSpPr>
            <p:cNvPr id="80" name="加号 79"/>
            <p:cNvSpPr/>
            <p:nvPr/>
          </p:nvSpPr>
          <p:spPr bwMode="auto">
            <a:xfrm>
              <a:off x="6896044" y="3890693"/>
              <a:ext cx="430464" cy="347597"/>
            </a:xfrm>
            <a:prstGeom prst="mathPlus">
              <a:avLst/>
            </a:prstGeom>
            <a:noFill/>
            <a:ln w="9525" cap="flat" cmpd="sng" algn="ctr">
              <a:solidFill>
                <a:schemeClr val="tx1"/>
              </a:solidFill>
              <a:prstDash val="solid"/>
              <a:round/>
              <a:headEnd type="none" w="med" len="med"/>
              <a:tailEnd type="none" w="med" len="med"/>
            </a:ln>
            <a:effectLst/>
          </p:spPr>
          <p:txBody>
            <a:bodyPr vert="horz" wrap="square" lIns="91368" tIns="45684" rIns="91368" bIns="45684"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65" eaLnBrk="0" fontAlgn="base" hangingPunct="0">
                <a:spcBef>
                  <a:spcPct val="0"/>
                </a:spcBef>
                <a:spcAft>
                  <a:spcPct val="0"/>
                </a:spcAft>
              </a:pPr>
              <a:endParaRPr lang="zh-CN" altLang="en-US" sz="2500">
                <a:solidFill>
                  <a:srgbClr val="000000"/>
                </a:solidFill>
                <a:latin typeface="宋体" panose="02010600030101010101" pitchFamily="2" charset="-122"/>
                <a:ea typeface="宋体" panose="02010600030101010101" pitchFamily="2" charset="-122"/>
              </a:endParaRPr>
            </a:p>
          </p:txBody>
        </p:sp>
        <p:sp>
          <p:nvSpPr>
            <p:cNvPr id="81" name="加号 80"/>
            <p:cNvSpPr/>
            <p:nvPr/>
          </p:nvSpPr>
          <p:spPr bwMode="auto">
            <a:xfrm>
              <a:off x="9195719" y="3850063"/>
              <a:ext cx="430464" cy="347597"/>
            </a:xfrm>
            <a:prstGeom prst="mathPlus">
              <a:avLst/>
            </a:prstGeom>
            <a:noFill/>
            <a:ln w="9525" cap="flat" cmpd="sng" algn="ctr">
              <a:solidFill>
                <a:schemeClr val="tx1"/>
              </a:solidFill>
              <a:prstDash val="solid"/>
              <a:round/>
              <a:headEnd type="none" w="med" len="med"/>
              <a:tailEnd type="none" w="med" len="med"/>
            </a:ln>
            <a:effectLst/>
          </p:spPr>
          <p:txBody>
            <a:bodyPr vert="horz" wrap="square" lIns="91368" tIns="45684" rIns="91368" bIns="45684"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65" eaLnBrk="0" fontAlgn="base" hangingPunct="0">
                <a:spcBef>
                  <a:spcPct val="0"/>
                </a:spcBef>
                <a:spcAft>
                  <a:spcPct val="0"/>
                </a:spcAft>
              </a:pPr>
              <a:endParaRPr lang="zh-CN" altLang="en-US" sz="2500">
                <a:solidFill>
                  <a:srgbClr val="000000"/>
                </a:solidFill>
                <a:latin typeface="宋体" panose="02010600030101010101" pitchFamily="2" charset="-122"/>
                <a:ea typeface="宋体" panose="02010600030101010101" pitchFamily="2" charset="-122"/>
              </a:endParaRPr>
            </a:p>
          </p:txBody>
        </p:sp>
        <p:sp>
          <p:nvSpPr>
            <p:cNvPr id="82" name="加号 81"/>
            <p:cNvSpPr/>
            <p:nvPr/>
          </p:nvSpPr>
          <p:spPr bwMode="auto">
            <a:xfrm>
              <a:off x="9195719" y="2726525"/>
              <a:ext cx="430464" cy="347597"/>
            </a:xfrm>
            <a:prstGeom prst="mathPlus">
              <a:avLst/>
            </a:prstGeom>
            <a:noFill/>
            <a:ln w="9525" cap="flat" cmpd="sng" algn="ctr">
              <a:solidFill>
                <a:schemeClr val="tx1"/>
              </a:solidFill>
              <a:prstDash val="solid"/>
              <a:round/>
              <a:headEnd type="none" w="med" len="med"/>
              <a:tailEnd type="none" w="med" len="med"/>
            </a:ln>
            <a:effectLst/>
          </p:spPr>
          <p:txBody>
            <a:bodyPr vert="horz" wrap="square" lIns="91368" tIns="45684" rIns="91368" bIns="45684"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65" eaLnBrk="0" fontAlgn="base" hangingPunct="0">
                <a:spcBef>
                  <a:spcPct val="0"/>
                </a:spcBef>
                <a:spcAft>
                  <a:spcPct val="0"/>
                </a:spcAft>
              </a:pPr>
              <a:endParaRPr lang="zh-CN" altLang="en-US" sz="2500">
                <a:solidFill>
                  <a:srgbClr val="000000"/>
                </a:solidFill>
                <a:latin typeface="宋体" panose="02010600030101010101" pitchFamily="2" charset="-122"/>
                <a:ea typeface="宋体" panose="02010600030101010101" pitchFamily="2" charset="-122"/>
              </a:endParaRPr>
            </a:p>
          </p:txBody>
        </p:sp>
        <p:sp>
          <p:nvSpPr>
            <p:cNvPr id="83" name="加号 82"/>
            <p:cNvSpPr/>
            <p:nvPr/>
          </p:nvSpPr>
          <p:spPr bwMode="auto">
            <a:xfrm>
              <a:off x="6896044" y="2743418"/>
              <a:ext cx="430464" cy="347597"/>
            </a:xfrm>
            <a:prstGeom prst="mathPlus">
              <a:avLst/>
            </a:prstGeom>
            <a:noFill/>
            <a:ln w="9525" cap="flat" cmpd="sng" algn="ctr">
              <a:solidFill>
                <a:schemeClr val="tx1"/>
              </a:solidFill>
              <a:prstDash val="solid"/>
              <a:round/>
              <a:headEnd type="none" w="med" len="med"/>
              <a:tailEnd type="none" w="med" len="med"/>
            </a:ln>
            <a:effectLst/>
          </p:spPr>
          <p:txBody>
            <a:bodyPr vert="horz" wrap="square" lIns="91368" tIns="45684" rIns="91368" bIns="45684"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65" eaLnBrk="0" fontAlgn="base" hangingPunct="0">
                <a:spcBef>
                  <a:spcPct val="0"/>
                </a:spcBef>
                <a:spcAft>
                  <a:spcPct val="0"/>
                </a:spcAft>
              </a:pPr>
              <a:endParaRPr lang="zh-CN" altLang="en-US" sz="2500">
                <a:solidFill>
                  <a:srgbClr val="000000"/>
                </a:solidFill>
                <a:latin typeface="宋体" panose="02010600030101010101" pitchFamily="2" charset="-122"/>
                <a:ea typeface="宋体" panose="02010600030101010101" pitchFamily="2" charset="-122"/>
              </a:endParaRPr>
            </a:p>
          </p:txBody>
        </p:sp>
        <p:sp>
          <p:nvSpPr>
            <p:cNvPr id="84" name="加号 83"/>
            <p:cNvSpPr/>
            <p:nvPr/>
          </p:nvSpPr>
          <p:spPr bwMode="auto">
            <a:xfrm>
              <a:off x="6896044" y="1453078"/>
              <a:ext cx="430464" cy="347597"/>
            </a:xfrm>
            <a:prstGeom prst="mathPlus">
              <a:avLst/>
            </a:prstGeom>
            <a:noFill/>
            <a:ln w="9525" cap="flat" cmpd="sng" algn="ctr">
              <a:solidFill>
                <a:schemeClr val="tx1"/>
              </a:solidFill>
              <a:prstDash val="solid"/>
              <a:round/>
              <a:headEnd type="none" w="med" len="med"/>
              <a:tailEnd type="none" w="med" len="med"/>
            </a:ln>
            <a:effectLst/>
          </p:spPr>
          <p:txBody>
            <a:bodyPr vert="horz" wrap="square" lIns="91368" tIns="45684" rIns="91368" bIns="45684"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65" eaLnBrk="0" fontAlgn="base" hangingPunct="0">
                <a:spcBef>
                  <a:spcPct val="0"/>
                </a:spcBef>
                <a:spcAft>
                  <a:spcPct val="0"/>
                </a:spcAft>
              </a:pPr>
              <a:endParaRPr lang="zh-CN" altLang="en-US" sz="2500">
                <a:solidFill>
                  <a:srgbClr val="000000"/>
                </a:solidFill>
                <a:latin typeface="宋体" panose="02010600030101010101" pitchFamily="2" charset="-122"/>
                <a:ea typeface="宋体" panose="02010600030101010101" pitchFamily="2" charset="-122"/>
              </a:endParaRPr>
            </a:p>
          </p:txBody>
        </p:sp>
        <p:sp>
          <p:nvSpPr>
            <p:cNvPr id="85" name="文本框 218"/>
            <p:cNvSpPr txBox="1"/>
            <p:nvPr/>
          </p:nvSpPr>
          <p:spPr>
            <a:xfrm>
              <a:off x="7568845" y="4487260"/>
              <a:ext cx="1440000" cy="320025"/>
            </a:xfrm>
            <a:prstGeom prst="rect">
              <a:avLst/>
            </a:prstGeom>
            <a:noFill/>
          </p:spPr>
          <p:txBody>
            <a:bodyPr wrap="square" rtlCol="0">
              <a:spAutoFit/>
            </a:bodyPr>
            <a:lstStyle/>
            <a:p>
              <a:pPr algn="ctr" defTabSz="913765" eaLnBrk="0" fontAlgn="base" hangingPunct="0">
                <a:spcBef>
                  <a:spcPct val="0"/>
                </a:spcBef>
                <a:spcAft>
                  <a:spcPct val="0"/>
                </a:spcAft>
              </a:pPr>
              <a:r>
                <a:rPr lang="zh-CN" altLang="en-US" sz="1400" dirty="0">
                  <a:solidFill>
                    <a:srgbClr val="000000"/>
                  </a:solidFill>
                  <a:latin typeface="宋体" panose="02010600030101010101" pitchFamily="2" charset="-122"/>
                  <a:ea typeface="宋体" panose="02010600030101010101" pitchFamily="2" charset="-122"/>
                </a:rPr>
                <a:t>自动化测试</a:t>
              </a:r>
              <a:endParaRPr lang="en-US" altLang="zh-CN" sz="1400" dirty="0">
                <a:solidFill>
                  <a:srgbClr val="000000"/>
                </a:solidFill>
                <a:latin typeface="宋体" panose="02010600030101010101" pitchFamily="2" charset="-122"/>
                <a:ea typeface="宋体" panose="02010600030101010101" pitchFamily="2" charset="-122"/>
              </a:endParaRPr>
            </a:p>
          </p:txBody>
        </p:sp>
        <p:sp>
          <p:nvSpPr>
            <p:cNvPr id="87" name="文本框 220"/>
            <p:cNvSpPr txBox="1"/>
            <p:nvPr/>
          </p:nvSpPr>
          <p:spPr>
            <a:xfrm>
              <a:off x="5247066" y="4487260"/>
              <a:ext cx="1440000" cy="320025"/>
            </a:xfrm>
            <a:prstGeom prst="rect">
              <a:avLst/>
            </a:prstGeom>
            <a:noFill/>
          </p:spPr>
          <p:txBody>
            <a:bodyPr wrap="square" rtlCol="0">
              <a:spAutoFit/>
            </a:bodyPr>
            <a:lstStyle/>
            <a:p>
              <a:pPr algn="ctr" defTabSz="913765" eaLnBrk="0" fontAlgn="base" hangingPunct="0">
                <a:spcBef>
                  <a:spcPct val="0"/>
                </a:spcBef>
                <a:spcAft>
                  <a:spcPct val="0"/>
                </a:spcAft>
              </a:pPr>
              <a:r>
                <a:rPr lang="zh-CN" altLang="en-US" sz="1400" dirty="0">
                  <a:solidFill>
                    <a:srgbClr val="000000"/>
                  </a:solidFill>
                  <a:latin typeface="宋体" panose="02010600030101010101" pitchFamily="2" charset="-122"/>
                  <a:ea typeface="宋体" panose="02010600030101010101" pitchFamily="2" charset="-122"/>
                </a:rPr>
                <a:t>手工测试</a:t>
              </a:r>
              <a:endParaRPr lang="en-US" altLang="zh-CN" sz="1400" dirty="0">
                <a:solidFill>
                  <a:srgbClr val="000000"/>
                </a:solidFill>
                <a:latin typeface="宋体" panose="02010600030101010101" pitchFamily="2" charset="-122"/>
                <a:ea typeface="宋体" panose="02010600030101010101" pitchFamily="2" charset="-122"/>
              </a:endParaRPr>
            </a:p>
          </p:txBody>
        </p:sp>
        <p:sp>
          <p:nvSpPr>
            <p:cNvPr id="88" name="文本框 89"/>
            <p:cNvSpPr txBox="1"/>
            <p:nvPr/>
          </p:nvSpPr>
          <p:spPr>
            <a:xfrm>
              <a:off x="9871836" y="1129783"/>
              <a:ext cx="1440000" cy="30765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solidFill>
                    <a:srgbClr val="000000"/>
                  </a:solidFill>
                  <a:latin typeface="宋体" panose="02010600030101010101" pitchFamily="2" charset="-122"/>
                  <a:ea typeface="宋体" panose="02010600030101010101" pitchFamily="2" charset="-122"/>
                </a:rPr>
                <a:t>加固测试</a:t>
              </a:r>
              <a:endParaRPr lang="zh-CN" altLang="en-US" sz="1800" dirty="0">
                <a:solidFill>
                  <a:srgbClr val="000000"/>
                </a:solidFill>
                <a:latin typeface="宋体" panose="02010600030101010101" pitchFamily="2" charset="-122"/>
                <a:ea typeface="宋体" panose="02010600030101010101" pitchFamily="2" charset="-122"/>
              </a:endParaRPr>
            </a:p>
          </p:txBody>
        </p:sp>
        <p:sp>
          <p:nvSpPr>
            <p:cNvPr id="89" name="矩形 88"/>
            <p:cNvSpPr/>
            <p:nvPr/>
          </p:nvSpPr>
          <p:spPr bwMode="auto">
            <a:xfrm>
              <a:off x="9845720" y="1437622"/>
              <a:ext cx="1440000" cy="390444"/>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04" tIns="45702" rIns="91404" bIns="45702"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65" eaLnBrk="0" fontAlgn="base" hangingPunct="0">
                <a:spcBef>
                  <a:spcPct val="0"/>
                </a:spcBef>
                <a:spcAft>
                  <a:spcPct val="0"/>
                </a:spcAft>
              </a:pPr>
              <a:r>
                <a:rPr lang="zh-CN" altLang="en-US" sz="1050" dirty="0">
                  <a:solidFill>
                    <a:srgbClr val="000000"/>
                  </a:solidFill>
                  <a:latin typeface="宋体" panose="02010600030101010101" pitchFamily="2" charset="-122"/>
                  <a:ea typeface="宋体" panose="02010600030101010101" pitchFamily="2" charset="-122"/>
                </a:rPr>
                <a:t>加固测试</a:t>
              </a:r>
              <a:endParaRPr lang="en-US" altLang="zh-CN" sz="1050" dirty="0">
                <a:solidFill>
                  <a:srgbClr val="000000"/>
                </a:solidFill>
                <a:latin typeface="宋体" panose="02010600030101010101" pitchFamily="2" charset="-122"/>
                <a:ea typeface="宋体" panose="02010600030101010101" pitchFamily="2" charset="-122"/>
              </a:endParaRPr>
            </a:p>
          </p:txBody>
        </p:sp>
        <p:sp>
          <p:nvSpPr>
            <p:cNvPr id="90" name="加号 89"/>
            <p:cNvSpPr/>
            <p:nvPr/>
          </p:nvSpPr>
          <p:spPr bwMode="auto">
            <a:xfrm>
              <a:off x="9195719" y="1453078"/>
              <a:ext cx="430464" cy="347597"/>
            </a:xfrm>
            <a:prstGeom prst="mathPlus">
              <a:avLst/>
            </a:prstGeom>
            <a:noFill/>
            <a:ln w="9525" cap="flat" cmpd="sng" algn="ctr">
              <a:solidFill>
                <a:schemeClr val="tx1"/>
              </a:solidFill>
              <a:prstDash val="solid"/>
              <a:round/>
              <a:headEnd type="none" w="med" len="med"/>
              <a:tailEnd type="none" w="med" len="med"/>
            </a:ln>
            <a:effectLst/>
          </p:spPr>
          <p:txBody>
            <a:bodyPr vert="horz" wrap="square" lIns="91368" tIns="45684" rIns="91368" bIns="45684"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65" eaLnBrk="0" fontAlgn="base" hangingPunct="0">
                <a:spcBef>
                  <a:spcPct val="0"/>
                </a:spcBef>
                <a:spcAft>
                  <a:spcPct val="0"/>
                </a:spcAft>
              </a:pPr>
              <a:endParaRPr lang="zh-CN" altLang="en-US" sz="2500">
                <a:solidFill>
                  <a:srgbClr val="000000"/>
                </a:solidFill>
                <a:latin typeface="宋体" panose="02010600030101010101" pitchFamily="2" charset="-122"/>
                <a:ea typeface="宋体" panose="02010600030101010101" pitchFamily="2" charset="-122"/>
              </a:endParaRPr>
            </a:p>
          </p:txBody>
        </p:sp>
        <p:pic>
          <p:nvPicPr>
            <p:cNvPr id="92" name="图片 91"/>
            <p:cNvPicPr>
              <a:picLocks noChangeAspect="1"/>
            </p:cNvPicPr>
            <p:nvPr/>
          </p:nvPicPr>
          <p:blipFill>
            <a:blip r:embed="rId1"/>
            <a:stretch>
              <a:fillRect/>
            </a:stretch>
          </p:blipFill>
          <p:spPr>
            <a:xfrm>
              <a:off x="2293291" y="2554499"/>
              <a:ext cx="1792344" cy="542222"/>
            </a:xfrm>
            <a:prstGeom prst="rect">
              <a:avLst/>
            </a:prstGeom>
          </p:spPr>
        </p:pic>
      </p:grpSp>
      <p:sp>
        <p:nvSpPr>
          <p:cNvPr id="93" name="TextBox 92"/>
          <p:cNvSpPr txBox="1"/>
          <p:nvPr/>
        </p:nvSpPr>
        <p:spPr>
          <a:xfrm>
            <a:off x="6362718" y="6504853"/>
            <a:ext cx="5506636" cy="246221"/>
          </a:xfrm>
          <a:prstGeom prst="rect">
            <a:avLst/>
          </a:prstGeom>
          <a:noFill/>
        </p:spPr>
        <p:txBody>
          <a:bodyPr wrap="none" rtlCol="0">
            <a:spAutoFit/>
          </a:bodyPr>
          <a:lstStyle/>
          <a:p>
            <a:r>
              <a:rPr lang="zh-CN" altLang="en-US" sz="1000" dirty="0">
                <a:latin typeface="宋体" panose="02010600030101010101" pitchFamily="2" charset="-122"/>
                <a:ea typeface="宋体" panose="02010600030101010101" pitchFamily="2" charset="-122"/>
              </a:rPr>
              <a:t>图片根据</a:t>
            </a:r>
            <a:r>
              <a:rPr lang="en-US" altLang="zh-CN" sz="1000" dirty="0" err="1">
                <a:latin typeface="宋体" panose="02010600030101010101" pitchFamily="2" charset="-122"/>
                <a:ea typeface="宋体" panose="02010600030101010101" pitchFamily="2" charset="-122"/>
              </a:rPr>
              <a:t>openEuler</a:t>
            </a:r>
            <a:r>
              <a:rPr lang="en-US" altLang="zh-CN" sz="1000" dirty="0">
                <a:latin typeface="宋体" panose="02010600030101010101" pitchFamily="2" charset="-122"/>
                <a:ea typeface="宋体" panose="02010600030101010101" pitchFamily="2" charset="-122"/>
              </a:rPr>
              <a:t> QA SIG-</a:t>
            </a:r>
            <a:r>
              <a:rPr lang="zh-CN" altLang="en-US" sz="1000" dirty="0">
                <a:latin typeface="宋体" panose="02010600030101010101" pitchFamily="2" charset="-122"/>
                <a:ea typeface="宋体" panose="02010600030101010101" pitchFamily="2" charset="-122"/>
              </a:rPr>
              <a:t>分层测试策略修改   </a:t>
            </a:r>
            <a:r>
              <a:rPr lang="en-US" altLang="zh-CN" sz="1000" dirty="0">
                <a:latin typeface="宋体" panose="02010600030101010101" pitchFamily="2" charset="-122"/>
                <a:ea typeface="宋体" panose="02010600030101010101" pitchFamily="2" charset="-122"/>
              </a:rPr>
              <a:t>https://openEuler</a:t>
            </a:r>
            <a:r>
              <a:rPr lang="zh-CN" altLang="en-US" sz="1000" dirty="0">
                <a:latin typeface="宋体" panose="02010600030101010101" pitchFamily="2" charset="-122"/>
                <a:ea typeface="宋体" panose="02010600030101010101" pitchFamily="2" charset="-122"/>
              </a:rPr>
              <a:t>社区测试系统介绍</a:t>
            </a:r>
            <a:r>
              <a:rPr lang="en-US" altLang="zh-CN" sz="1000" dirty="0">
                <a:latin typeface="宋体" panose="02010600030101010101" pitchFamily="2" charset="-122"/>
                <a:ea typeface="宋体" panose="02010600030101010101" pitchFamily="2" charset="-122"/>
              </a:rPr>
              <a:t>.</a:t>
            </a:r>
            <a:r>
              <a:rPr lang="en-US" altLang="zh-CN" sz="1000" dirty="0" err="1">
                <a:latin typeface="宋体" panose="02010600030101010101" pitchFamily="2" charset="-122"/>
                <a:ea typeface="宋体" panose="02010600030101010101" pitchFamily="2" charset="-122"/>
              </a:rPr>
              <a:t>pptx</a:t>
            </a:r>
            <a:endParaRPr lang="zh-CN" altLang="en-US" sz="1000" dirty="0">
              <a:latin typeface="宋体" panose="02010600030101010101" pitchFamily="2" charset="-122"/>
              <a:ea typeface="宋体" panose="02010600030101010101" pitchFamily="2" charset="-122"/>
            </a:endParaRPr>
          </a:p>
        </p:txBody>
      </p:sp>
      <p:sp>
        <p:nvSpPr>
          <p:cNvPr id="7" name="文本框 6"/>
          <p:cNvSpPr txBox="1"/>
          <p:nvPr/>
        </p:nvSpPr>
        <p:spPr>
          <a:xfrm>
            <a:off x="342900" y="913130"/>
            <a:ext cx="2249805" cy="368300"/>
          </a:xfrm>
          <a:prstGeom prst="rect">
            <a:avLst/>
          </a:prstGeom>
          <a:noFill/>
        </p:spPr>
        <p:txBody>
          <a:bodyPr wrap="square" rtlCol="0">
            <a:spAutoFit/>
          </a:bodyPr>
          <a:p>
            <a:r>
              <a:rPr lang="zh-CN" altLang="en-US"/>
              <a:t>开发</a:t>
            </a:r>
            <a:r>
              <a:rPr lang="zh-CN" altLang="en-US"/>
              <a:t>人员</a:t>
            </a:r>
            <a:endParaRPr lang="zh-CN" altLang="en-US"/>
          </a:p>
        </p:txBody>
      </p:sp>
      <p:sp>
        <p:nvSpPr>
          <p:cNvPr id="9" name="文本框 8"/>
          <p:cNvSpPr txBox="1"/>
          <p:nvPr/>
        </p:nvSpPr>
        <p:spPr>
          <a:xfrm>
            <a:off x="205740" y="3608070"/>
            <a:ext cx="2386965" cy="294640"/>
          </a:xfrm>
          <a:prstGeom prst="rect">
            <a:avLst/>
          </a:prstGeom>
          <a:noFill/>
        </p:spPr>
        <p:txBody>
          <a:bodyPr wrap="square" rtlCol="0">
            <a:noAutofit/>
          </a:bodyPr>
          <a:p>
            <a:r>
              <a:rPr lang="zh-CN" altLang="en-US"/>
              <a:t>测试</a:t>
            </a:r>
            <a:r>
              <a:rPr lang="zh-CN" altLang="en-US"/>
              <a:t>组</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7"/>
          <p:cNvSpPr txBox="1"/>
          <p:nvPr/>
        </p:nvSpPr>
        <p:spPr>
          <a:xfrm>
            <a:off x="259036" y="446116"/>
            <a:ext cx="7327314"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latin typeface="黑体" panose="02010609060101010101" pitchFamily="49" charset="-122"/>
                <a:ea typeface="黑体" panose="02010609060101010101" pitchFamily="49" charset="-122"/>
                <a:cs typeface="Lantinghei SC Demibold" panose="02000000000000000000" charset="-122"/>
              </a:rPr>
              <a:t>基础设施</a:t>
            </a:r>
            <a:r>
              <a:rPr lang="en-US" altLang="zh-CN" sz="2400" b="1" dirty="0">
                <a:latin typeface="黑体" panose="02010609060101010101" pitchFamily="49" charset="-122"/>
                <a:ea typeface="黑体" panose="02010609060101010101" pitchFamily="49" charset="-122"/>
                <a:cs typeface="Lantinghei SC Demibold" panose="02000000000000000000" charset="-122"/>
              </a:rPr>
              <a:t>—</a:t>
            </a:r>
            <a:r>
              <a:rPr lang="zh-CN" altLang="en-US" sz="2400" b="1" dirty="0">
                <a:latin typeface="黑体" panose="02010609060101010101" pitchFamily="49" charset="-122"/>
                <a:ea typeface="黑体" panose="02010609060101010101" pitchFamily="49" charset="-122"/>
                <a:cs typeface="Lantinghei SC Demibold" panose="02000000000000000000" charset="-122"/>
              </a:rPr>
              <a:t>镜像</a:t>
            </a:r>
            <a:r>
              <a:rPr lang="en-US" altLang="zh-CN" sz="2400" b="1" dirty="0">
                <a:latin typeface="黑体" panose="02010609060101010101" pitchFamily="49" charset="-122"/>
                <a:ea typeface="黑体" panose="02010609060101010101" pitchFamily="49" charset="-122"/>
                <a:cs typeface="Lantinghei SC Demibold" panose="02000000000000000000" charset="-122"/>
              </a:rPr>
              <a:t>CI</a:t>
            </a:r>
            <a:r>
              <a:rPr lang="zh-CN" altLang="en-US" sz="2400" b="1" dirty="0">
                <a:latin typeface="黑体" panose="02010609060101010101" pitchFamily="49" charset="-122"/>
                <a:ea typeface="黑体" panose="02010609060101010101" pitchFamily="49" charset="-122"/>
                <a:cs typeface="Lantinghei SC Demibold" panose="02000000000000000000" charset="-122"/>
              </a:rPr>
              <a:t>服务</a:t>
            </a:r>
            <a:endParaRPr lang="zh-CN" altLang="en-US" sz="2400" b="1" dirty="0">
              <a:latin typeface="黑体" panose="02010609060101010101" pitchFamily="49" charset="-122"/>
              <a:ea typeface="黑体" panose="02010609060101010101" pitchFamily="49" charset="-122"/>
              <a:cs typeface="Lantinghei SC Demibold" panose="02000000000000000000" charset="-122"/>
            </a:endParaRPr>
          </a:p>
        </p:txBody>
      </p:sp>
      <p:sp>
        <p:nvSpPr>
          <p:cNvPr id="5" name="文本框 3"/>
          <p:cNvSpPr txBox="1"/>
          <p:nvPr/>
        </p:nvSpPr>
        <p:spPr>
          <a:xfrm>
            <a:off x="8514545" y="-1558741"/>
            <a:ext cx="184731"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kumimoji="1" lang="zh-CN" altLang="en-US" dirty="0"/>
          </a:p>
        </p:txBody>
      </p:sp>
      <p:sp>
        <p:nvSpPr>
          <p:cNvPr id="6" name="梯形 5"/>
          <p:cNvSpPr/>
          <p:nvPr/>
        </p:nvSpPr>
        <p:spPr>
          <a:xfrm rot="5400000">
            <a:off x="-204030" y="593037"/>
            <a:ext cx="538358" cy="159498"/>
          </a:xfrm>
          <a:prstGeom prst="trapezoid">
            <a:avLst/>
          </a:prstGeom>
          <a:solidFill>
            <a:srgbClr val="012F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grpSp>
        <p:nvGrpSpPr>
          <p:cNvPr id="7" name="组合 6"/>
          <p:cNvGrpSpPr/>
          <p:nvPr/>
        </p:nvGrpSpPr>
        <p:grpSpPr>
          <a:xfrm>
            <a:off x="1291400" y="2110269"/>
            <a:ext cx="9686396" cy="4447265"/>
            <a:chOff x="79904" y="1138554"/>
            <a:chExt cx="11779275" cy="5408159"/>
          </a:xfrm>
        </p:grpSpPr>
        <p:sp>
          <p:nvSpPr>
            <p:cNvPr id="10" name="矩形 9"/>
            <p:cNvSpPr/>
            <p:nvPr/>
          </p:nvSpPr>
          <p:spPr>
            <a:xfrm>
              <a:off x="903824" y="4453637"/>
              <a:ext cx="7951335" cy="2093076"/>
            </a:xfrm>
            <a:prstGeom prst="rect">
              <a:avLst/>
            </a:prstGeom>
            <a:solidFill>
              <a:schemeClr val="accent5">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000">
                <a:solidFill>
                  <a:srgbClr val="666666"/>
                </a:solidFill>
              </a:endParaRPr>
            </a:p>
          </p:txBody>
        </p:sp>
        <p:sp>
          <p:nvSpPr>
            <p:cNvPr id="11" name="矩形 10"/>
            <p:cNvSpPr/>
            <p:nvPr/>
          </p:nvSpPr>
          <p:spPr>
            <a:xfrm>
              <a:off x="810732" y="1138554"/>
              <a:ext cx="8044428" cy="1946649"/>
            </a:xfrm>
            <a:prstGeom prst="rect">
              <a:avLst/>
            </a:prstGeom>
            <a:solidFill>
              <a:schemeClr val="accent5">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000">
                <a:solidFill>
                  <a:srgbClr val="666666"/>
                </a:solidFill>
              </a:endParaRPr>
            </a:p>
          </p:txBody>
        </p:sp>
        <p:sp>
          <p:nvSpPr>
            <p:cNvPr id="12" name="圆角矩形 6"/>
            <p:cNvSpPr/>
            <p:nvPr/>
          </p:nvSpPr>
          <p:spPr>
            <a:xfrm>
              <a:off x="2943311" y="1765071"/>
              <a:ext cx="1090420" cy="398354"/>
            </a:xfrm>
            <a:prstGeom prst="roundRect">
              <a:avLst/>
            </a:prstGeom>
            <a:solidFill>
              <a:srgbClr val="0C9B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000" dirty="0">
                  <a:solidFill>
                    <a:srgbClr val="FFFFFF"/>
                  </a:solidFill>
                  <a:latin typeface="微软雅黑" panose="020B0503020204020204" pitchFamily="34" charset="-122"/>
                  <a:ea typeface="微软雅黑" panose="020B0503020204020204" pitchFamily="34" charset="-122"/>
                </a:rPr>
                <a:t>代码控制</a:t>
              </a:r>
              <a:endParaRPr lang="en-US" altLang="zh-CN" sz="1000" dirty="0">
                <a:solidFill>
                  <a:srgbClr val="FFFFFF"/>
                </a:solidFill>
                <a:latin typeface="微软雅黑" panose="020B0503020204020204" pitchFamily="34" charset="-122"/>
                <a:ea typeface="微软雅黑" panose="020B0503020204020204" pitchFamily="34" charset="-122"/>
              </a:endParaRPr>
            </a:p>
            <a:p>
              <a:pPr algn="ctr"/>
              <a:r>
                <a:rPr lang="zh-CN" altLang="en-US" sz="1000" dirty="0">
                  <a:solidFill>
                    <a:srgbClr val="FFFFFF"/>
                  </a:solidFill>
                  <a:latin typeface="微软雅黑" panose="020B0503020204020204" pitchFamily="34" charset="-122"/>
                  <a:ea typeface="微软雅黑" panose="020B0503020204020204" pitchFamily="34" charset="-122"/>
                </a:rPr>
                <a:t>（</a:t>
              </a:r>
              <a:r>
                <a:rPr lang="en-US" altLang="zh-CN" sz="1000" dirty="0" err="1">
                  <a:solidFill>
                    <a:srgbClr val="FFFFFF"/>
                  </a:solidFill>
                  <a:latin typeface="微软雅黑" panose="020B0503020204020204" pitchFamily="34" charset="-122"/>
                  <a:ea typeface="微软雅黑" panose="020B0503020204020204" pitchFamily="34" charset="-122"/>
                </a:rPr>
                <a:t>Gitee</a:t>
              </a:r>
              <a:r>
                <a:rPr lang="zh-CN" altLang="en-US" sz="1000" dirty="0">
                  <a:solidFill>
                    <a:srgbClr val="FFFFFF"/>
                  </a:solidFill>
                  <a:latin typeface="微软雅黑" panose="020B0503020204020204" pitchFamily="34" charset="-122"/>
                  <a:ea typeface="微软雅黑" panose="020B0503020204020204" pitchFamily="34" charset="-122"/>
                </a:rPr>
                <a:t>）</a:t>
              </a:r>
              <a:endParaRPr lang="zh-CN" altLang="en-US" sz="1000" dirty="0">
                <a:solidFill>
                  <a:srgbClr val="FFFFFF"/>
                </a:solidFill>
                <a:latin typeface="微软雅黑" panose="020B0503020204020204" pitchFamily="34" charset="-122"/>
                <a:ea typeface="微软雅黑" panose="020B0503020204020204" pitchFamily="34" charset="-122"/>
              </a:endParaRPr>
            </a:p>
          </p:txBody>
        </p:sp>
        <p:sp>
          <p:nvSpPr>
            <p:cNvPr id="13" name="圆角矩形 8"/>
            <p:cNvSpPr/>
            <p:nvPr/>
          </p:nvSpPr>
          <p:spPr>
            <a:xfrm>
              <a:off x="5319957" y="1764479"/>
              <a:ext cx="1090420" cy="398354"/>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000" dirty="0">
                  <a:solidFill>
                    <a:srgbClr val="FFFFFF"/>
                  </a:solidFill>
                  <a:latin typeface="微软雅黑" panose="020B0503020204020204" pitchFamily="34" charset="-122"/>
                  <a:ea typeface="微软雅黑" panose="020B0503020204020204" pitchFamily="34" charset="-122"/>
                </a:rPr>
                <a:t>CI</a:t>
              </a:r>
              <a:r>
                <a:rPr lang="zh-CN" altLang="en-US" sz="1000" dirty="0">
                  <a:solidFill>
                    <a:srgbClr val="FFFFFF"/>
                  </a:solidFill>
                  <a:latin typeface="微软雅黑" panose="020B0503020204020204" pitchFamily="34" charset="-122"/>
                  <a:ea typeface="微软雅黑" panose="020B0503020204020204" pitchFamily="34" charset="-122"/>
                </a:rPr>
                <a:t>服务</a:t>
              </a:r>
              <a:endParaRPr lang="en-US" altLang="zh-CN" sz="1000" dirty="0">
                <a:solidFill>
                  <a:srgbClr val="FFFFFF"/>
                </a:solidFill>
                <a:latin typeface="微软雅黑" panose="020B0503020204020204" pitchFamily="34" charset="-122"/>
                <a:ea typeface="微软雅黑" panose="020B0503020204020204" pitchFamily="34" charset="-122"/>
              </a:endParaRPr>
            </a:p>
            <a:p>
              <a:pPr algn="ctr"/>
              <a:r>
                <a:rPr lang="zh-CN" altLang="en-US" sz="1000" dirty="0">
                  <a:solidFill>
                    <a:srgbClr val="FFFFFF"/>
                  </a:solidFill>
                  <a:latin typeface="微软雅黑" panose="020B0503020204020204" pitchFamily="34" charset="-122"/>
                  <a:ea typeface="微软雅黑" panose="020B0503020204020204" pitchFamily="34" charset="-122"/>
                </a:rPr>
                <a:t>（</a:t>
              </a:r>
              <a:r>
                <a:rPr lang="en-US" altLang="zh-CN" sz="1000" dirty="0">
                  <a:solidFill>
                    <a:srgbClr val="FFFFFF"/>
                  </a:solidFill>
                  <a:latin typeface="微软雅黑" panose="020B0503020204020204" pitchFamily="34" charset="-122"/>
                  <a:ea typeface="微软雅黑" panose="020B0503020204020204" pitchFamily="34" charset="-122"/>
                </a:rPr>
                <a:t>Jenkins</a:t>
              </a:r>
              <a:r>
                <a:rPr lang="zh-CN" altLang="en-US" sz="1000" dirty="0">
                  <a:solidFill>
                    <a:srgbClr val="FFFFFF"/>
                  </a:solidFill>
                  <a:latin typeface="微软雅黑" panose="020B0503020204020204" pitchFamily="34" charset="-122"/>
                  <a:ea typeface="微软雅黑" panose="020B0503020204020204" pitchFamily="34" charset="-122"/>
                </a:rPr>
                <a:t>）</a:t>
              </a:r>
              <a:endParaRPr lang="zh-CN" altLang="en-US" sz="1000" dirty="0">
                <a:solidFill>
                  <a:srgbClr val="FFFFFF"/>
                </a:solidFill>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1"/>
            <a:stretch>
              <a:fillRect/>
            </a:stretch>
          </p:blipFill>
          <p:spPr>
            <a:xfrm>
              <a:off x="1077760" y="1720413"/>
              <a:ext cx="413091" cy="485563"/>
            </a:xfrm>
            <a:prstGeom prst="rect">
              <a:avLst/>
            </a:prstGeom>
          </p:spPr>
        </p:pic>
        <p:cxnSp>
          <p:nvCxnSpPr>
            <p:cNvPr id="15" name="直接箭头连接符 14"/>
            <p:cNvCxnSpPr>
              <a:stCxn id="14" idx="3"/>
              <a:endCxn id="12" idx="1"/>
            </p:cNvCxnSpPr>
            <p:nvPr/>
          </p:nvCxnSpPr>
          <p:spPr>
            <a:xfrm>
              <a:off x="1490851" y="1963195"/>
              <a:ext cx="1452460" cy="10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文本框 25"/>
            <p:cNvSpPr txBox="1"/>
            <p:nvPr/>
          </p:nvSpPr>
          <p:spPr>
            <a:xfrm>
              <a:off x="1893384" y="1162592"/>
              <a:ext cx="697627" cy="553999"/>
            </a:xfrm>
            <a:prstGeom prst="rect">
              <a:avLst/>
            </a:prstGeom>
            <a:ln>
              <a:noFill/>
              <a:tailEnd type="triangle"/>
            </a:ln>
          </p:spPr>
          <p:style>
            <a:lnRef idx="1">
              <a:schemeClr val="dk1"/>
            </a:lnRef>
            <a:fillRef idx="0">
              <a:schemeClr val="dk1"/>
            </a:fillRef>
            <a:effectRef idx="0">
              <a:schemeClr val="dk1"/>
            </a:effectRef>
            <a:fontRef idx="minor">
              <a:schemeClr val="tx1"/>
            </a:fontRef>
          </p:style>
          <p:txBody>
            <a:bodyPr wrap="none" rtlCol="0">
              <a:spAutoFit/>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dirty="0">
                  <a:solidFill>
                    <a:srgbClr val="1D1D1A"/>
                  </a:solidFill>
                  <a:latin typeface="微软雅黑" panose="020B0503020204020204" pitchFamily="34" charset="-122"/>
                  <a:ea typeface="微软雅黑" panose="020B0503020204020204" pitchFamily="34" charset="-122"/>
                </a:rPr>
                <a:t>需求</a:t>
              </a:r>
              <a:endParaRPr lang="en-US" altLang="zh-CN" sz="1000" dirty="0">
                <a:solidFill>
                  <a:srgbClr val="1D1D1A"/>
                </a:solidFill>
                <a:latin typeface="微软雅黑" panose="020B0503020204020204" pitchFamily="34" charset="-122"/>
                <a:ea typeface="微软雅黑" panose="020B0503020204020204" pitchFamily="34" charset="-122"/>
              </a:endParaRPr>
            </a:p>
            <a:p>
              <a:r>
                <a:rPr lang="zh-CN" altLang="en-US" sz="1000" dirty="0">
                  <a:solidFill>
                    <a:srgbClr val="1D1D1A"/>
                  </a:solidFill>
                  <a:latin typeface="微软雅黑" panose="020B0503020204020204" pitchFamily="34" charset="-122"/>
                  <a:ea typeface="微软雅黑" panose="020B0503020204020204" pitchFamily="34" charset="-122"/>
                </a:rPr>
                <a:t>代码</a:t>
              </a:r>
              <a:endParaRPr lang="en-US" altLang="zh-CN" sz="1000" dirty="0">
                <a:solidFill>
                  <a:srgbClr val="1D1D1A"/>
                </a:solidFill>
                <a:latin typeface="微软雅黑" panose="020B0503020204020204" pitchFamily="34" charset="-122"/>
                <a:ea typeface="微软雅黑" panose="020B0503020204020204" pitchFamily="34" charset="-122"/>
              </a:endParaRPr>
            </a:p>
            <a:p>
              <a:r>
                <a:rPr lang="zh-CN" altLang="en-US" sz="1000" dirty="0">
                  <a:solidFill>
                    <a:srgbClr val="1D1D1A"/>
                  </a:solidFill>
                  <a:latin typeface="微软雅黑" panose="020B0503020204020204" pitchFamily="34" charset="-122"/>
                  <a:ea typeface="微软雅黑" panose="020B0503020204020204" pitchFamily="34" charset="-122"/>
                </a:rPr>
                <a:t>测试用例</a:t>
              </a:r>
              <a:endParaRPr lang="en-US" altLang="zh-CN" sz="1000" dirty="0">
                <a:solidFill>
                  <a:srgbClr val="1D1D1A"/>
                </a:solidFill>
                <a:latin typeface="微软雅黑" panose="020B0503020204020204" pitchFamily="34" charset="-122"/>
                <a:ea typeface="微软雅黑" panose="020B0503020204020204" pitchFamily="34" charset="-122"/>
              </a:endParaRPr>
            </a:p>
          </p:txBody>
        </p:sp>
        <p:cxnSp>
          <p:nvCxnSpPr>
            <p:cNvPr id="17" name="直接箭头连接符 16"/>
            <p:cNvCxnSpPr>
              <a:stCxn id="12" idx="3"/>
              <a:endCxn id="13" idx="1"/>
            </p:cNvCxnSpPr>
            <p:nvPr/>
          </p:nvCxnSpPr>
          <p:spPr>
            <a:xfrm flipV="1">
              <a:off x="4033731" y="1963656"/>
              <a:ext cx="1286226" cy="5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直接箭头连接符 29"/>
            <p:cNvCxnSpPr>
              <a:stCxn id="13" idx="2"/>
              <a:endCxn id="14" idx="2"/>
            </p:cNvCxnSpPr>
            <p:nvPr/>
          </p:nvCxnSpPr>
          <p:spPr>
            <a:xfrm rot="5400000">
              <a:off x="3553166" y="-106026"/>
              <a:ext cx="43143" cy="4580861"/>
            </a:xfrm>
            <a:prstGeom prst="bentConnector3">
              <a:avLst>
                <a:gd name="adj1" fmla="val 1377913"/>
              </a:avLst>
            </a:prstGeom>
            <a:ln>
              <a:tailEnd type="triangle"/>
            </a:ln>
          </p:spPr>
          <p:style>
            <a:lnRef idx="1">
              <a:schemeClr val="dk1"/>
            </a:lnRef>
            <a:fillRef idx="0">
              <a:schemeClr val="dk1"/>
            </a:fillRef>
            <a:effectRef idx="0">
              <a:schemeClr val="dk1"/>
            </a:effectRef>
            <a:fontRef idx="minor">
              <a:schemeClr val="tx1"/>
            </a:fontRef>
          </p:style>
        </p:cxnSp>
        <p:sp>
          <p:nvSpPr>
            <p:cNvPr id="19" name="圆角矩形 14"/>
            <p:cNvSpPr/>
            <p:nvPr/>
          </p:nvSpPr>
          <p:spPr>
            <a:xfrm>
              <a:off x="5356171" y="3646999"/>
              <a:ext cx="1017992" cy="632296"/>
            </a:xfrm>
            <a:prstGeom prst="roundRect">
              <a:avLst/>
            </a:prstGeom>
            <a:solidFill>
              <a:srgbClr val="0C9B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000" dirty="0">
                  <a:solidFill>
                    <a:srgbClr val="FFFFFF"/>
                  </a:solidFill>
                  <a:latin typeface="微软雅黑" panose="020B0503020204020204" pitchFamily="34" charset="-122"/>
                  <a:ea typeface="微软雅黑" panose="020B0503020204020204" pitchFamily="34" charset="-122"/>
                </a:rPr>
                <a:t>环境管理中心</a:t>
              </a:r>
              <a:endParaRPr lang="zh-CN" altLang="en-US" sz="1000" dirty="0">
                <a:solidFill>
                  <a:srgbClr val="FFFFFF"/>
                </a:solidFill>
                <a:latin typeface="微软雅黑" panose="020B0503020204020204" pitchFamily="34" charset="-122"/>
                <a:ea typeface="微软雅黑" panose="020B0503020204020204" pitchFamily="34" charset="-122"/>
              </a:endParaRPr>
            </a:p>
          </p:txBody>
        </p:sp>
        <p:sp>
          <p:nvSpPr>
            <p:cNvPr id="20" name="文本框 37"/>
            <p:cNvSpPr txBox="1"/>
            <p:nvPr/>
          </p:nvSpPr>
          <p:spPr>
            <a:xfrm>
              <a:off x="84848" y="3099087"/>
              <a:ext cx="697627" cy="24622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b="1" dirty="0">
                  <a:solidFill>
                    <a:srgbClr val="1D1D1A"/>
                  </a:solidFill>
                  <a:latin typeface="微软雅黑" panose="020B0503020204020204" pitchFamily="34" charset="-122"/>
                  <a:ea typeface="微软雅黑" panose="020B0503020204020204" pitchFamily="34" charset="-122"/>
                </a:rPr>
                <a:t>单包构建</a:t>
              </a:r>
              <a:endParaRPr lang="zh-CN" altLang="en-US" sz="1000" b="1" dirty="0">
                <a:solidFill>
                  <a:srgbClr val="1D1D1A"/>
                </a:solidFill>
                <a:latin typeface="微软雅黑" panose="020B0503020204020204" pitchFamily="34" charset="-122"/>
                <a:ea typeface="微软雅黑" panose="020B0503020204020204" pitchFamily="34" charset="-122"/>
              </a:endParaRPr>
            </a:p>
          </p:txBody>
        </p:sp>
        <p:sp>
          <p:nvSpPr>
            <p:cNvPr id="21" name="文本框 39"/>
            <p:cNvSpPr txBox="1"/>
            <p:nvPr/>
          </p:nvSpPr>
          <p:spPr>
            <a:xfrm>
              <a:off x="4260796" y="1720413"/>
              <a:ext cx="697627" cy="24622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dirty="0">
                  <a:solidFill>
                    <a:srgbClr val="1D1D1A"/>
                  </a:solidFill>
                  <a:latin typeface="微软雅黑" panose="020B0503020204020204" pitchFamily="34" charset="-122"/>
                  <a:ea typeface="微软雅黑" panose="020B0503020204020204" pitchFamily="34" charset="-122"/>
                </a:rPr>
                <a:t>拉取代码</a:t>
              </a:r>
              <a:endParaRPr lang="en-US" altLang="zh-CN" sz="1000" dirty="0">
                <a:solidFill>
                  <a:srgbClr val="1D1D1A"/>
                </a:solidFill>
                <a:latin typeface="微软雅黑" panose="020B0503020204020204" pitchFamily="34" charset="-122"/>
                <a:ea typeface="微软雅黑" panose="020B0503020204020204" pitchFamily="34" charset="-122"/>
              </a:endParaRPr>
            </a:p>
          </p:txBody>
        </p:sp>
        <p:sp>
          <p:nvSpPr>
            <p:cNvPr id="22" name="文本框 41"/>
            <p:cNvSpPr txBox="1"/>
            <p:nvPr/>
          </p:nvSpPr>
          <p:spPr>
            <a:xfrm>
              <a:off x="2075164" y="2525091"/>
              <a:ext cx="880369"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dirty="0">
                  <a:solidFill>
                    <a:srgbClr val="1D1D1A"/>
                  </a:solidFill>
                  <a:latin typeface="微软雅黑" panose="020B0503020204020204" pitchFamily="34" charset="-122"/>
                  <a:ea typeface="微软雅黑" panose="020B0503020204020204" pitchFamily="34" charset="-122"/>
                </a:rPr>
                <a:t>通知开发者</a:t>
              </a:r>
              <a:r>
                <a:rPr lang="en-US" altLang="zh-CN" sz="1000" dirty="0">
                  <a:solidFill>
                    <a:srgbClr val="1D1D1A"/>
                  </a:solidFill>
                  <a:latin typeface="微软雅黑" panose="020B0503020204020204" pitchFamily="34" charset="-122"/>
                  <a:ea typeface="微软雅黑" panose="020B0503020204020204" pitchFamily="34" charset="-122"/>
                </a:rPr>
                <a:t>/</a:t>
              </a:r>
              <a:endParaRPr lang="en-US" altLang="zh-CN" sz="1000" dirty="0">
                <a:solidFill>
                  <a:srgbClr val="1D1D1A"/>
                </a:solidFill>
                <a:latin typeface="微软雅黑" panose="020B0503020204020204" pitchFamily="34" charset="-122"/>
                <a:ea typeface="微软雅黑" panose="020B0503020204020204" pitchFamily="34" charset="-122"/>
              </a:endParaRPr>
            </a:p>
            <a:p>
              <a:r>
                <a:rPr lang="en-US" altLang="zh-CN" sz="1000" dirty="0">
                  <a:solidFill>
                    <a:srgbClr val="1D1D1A"/>
                  </a:solidFill>
                  <a:latin typeface="微软雅黑" panose="020B0503020204020204" pitchFamily="34" charset="-122"/>
                  <a:ea typeface="微软雅黑" panose="020B0503020204020204" pitchFamily="34" charset="-122"/>
                </a:rPr>
                <a:t>maintainer</a:t>
              </a:r>
              <a:endParaRPr lang="en-US" altLang="zh-CN" sz="1000" dirty="0">
                <a:solidFill>
                  <a:srgbClr val="1D1D1A"/>
                </a:solidFill>
                <a:latin typeface="微软雅黑" panose="020B0503020204020204" pitchFamily="34" charset="-122"/>
                <a:ea typeface="微软雅黑" panose="020B0503020204020204" pitchFamily="34" charset="-122"/>
              </a:endParaRPr>
            </a:p>
          </p:txBody>
        </p:sp>
        <p:sp>
          <p:nvSpPr>
            <p:cNvPr id="23" name="文本框 64"/>
            <p:cNvSpPr txBox="1"/>
            <p:nvPr/>
          </p:nvSpPr>
          <p:spPr>
            <a:xfrm>
              <a:off x="79904" y="3428141"/>
              <a:ext cx="954107" cy="24622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b="1" dirty="0">
                  <a:solidFill>
                    <a:srgbClr val="1D1D1A"/>
                  </a:solidFill>
                  <a:latin typeface="微软雅黑" panose="020B0503020204020204" pitchFamily="34" charset="-122"/>
                  <a:ea typeface="微软雅黑" panose="020B0503020204020204" pitchFamily="34" charset="-122"/>
                </a:rPr>
                <a:t>版本构建发布</a:t>
              </a:r>
              <a:endParaRPr lang="zh-CN" altLang="en-US" sz="1000" b="1" dirty="0">
                <a:solidFill>
                  <a:srgbClr val="1D1D1A"/>
                </a:solidFill>
                <a:latin typeface="微软雅黑" panose="020B0503020204020204" pitchFamily="34" charset="-122"/>
                <a:ea typeface="微软雅黑" panose="020B0503020204020204" pitchFamily="34" charset="-122"/>
              </a:endParaRPr>
            </a:p>
          </p:txBody>
        </p:sp>
        <p:sp>
          <p:nvSpPr>
            <p:cNvPr id="24" name="圆角矩形 19"/>
            <p:cNvSpPr/>
            <p:nvPr/>
          </p:nvSpPr>
          <p:spPr>
            <a:xfrm>
              <a:off x="1230869" y="3648545"/>
              <a:ext cx="1017992" cy="632296"/>
            </a:xfrm>
            <a:prstGeom prst="roundRect">
              <a:avLst/>
            </a:prstGeom>
            <a:solidFill>
              <a:srgbClr val="0C9B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000" dirty="0">
                  <a:solidFill>
                    <a:srgbClr val="FFFFFF"/>
                  </a:solidFill>
                  <a:latin typeface="微软雅黑" panose="020B0503020204020204" pitchFamily="34" charset="-122"/>
                  <a:ea typeface="微软雅黑" panose="020B0503020204020204" pitchFamily="34" charset="-122"/>
                </a:rPr>
                <a:t>正式版本发布仓库</a:t>
              </a:r>
              <a:endParaRPr lang="zh-CN" altLang="en-US" sz="1000" dirty="0">
                <a:solidFill>
                  <a:srgbClr val="FFFFFF"/>
                </a:solidFill>
                <a:latin typeface="微软雅黑" panose="020B0503020204020204" pitchFamily="34" charset="-122"/>
                <a:ea typeface="微软雅黑" panose="020B0503020204020204" pitchFamily="34" charset="-122"/>
              </a:endParaRPr>
            </a:p>
          </p:txBody>
        </p:sp>
        <p:sp>
          <p:nvSpPr>
            <p:cNvPr id="25" name="圆角矩形 20"/>
            <p:cNvSpPr/>
            <p:nvPr/>
          </p:nvSpPr>
          <p:spPr>
            <a:xfrm>
              <a:off x="2855853" y="5543597"/>
              <a:ext cx="1273949" cy="490274"/>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000" dirty="0">
                  <a:solidFill>
                    <a:srgbClr val="FFFFFF"/>
                  </a:solidFill>
                  <a:latin typeface="微软雅黑" panose="020B0503020204020204" pitchFamily="34" charset="-122"/>
                  <a:ea typeface="微软雅黑" panose="020B0503020204020204" pitchFamily="34" charset="-122"/>
                </a:rPr>
                <a:t>版本测试</a:t>
              </a:r>
              <a:endParaRPr lang="en-US" altLang="zh-CN" sz="1000" dirty="0">
                <a:solidFill>
                  <a:srgbClr val="FFFFFF"/>
                </a:solidFill>
                <a:latin typeface="微软雅黑" panose="020B0503020204020204" pitchFamily="34" charset="-122"/>
                <a:ea typeface="微软雅黑" panose="020B0503020204020204" pitchFamily="34" charset="-122"/>
              </a:endParaRPr>
            </a:p>
          </p:txBody>
        </p:sp>
        <p:sp>
          <p:nvSpPr>
            <p:cNvPr id="26" name="圆角矩形 21"/>
            <p:cNvSpPr/>
            <p:nvPr/>
          </p:nvSpPr>
          <p:spPr>
            <a:xfrm>
              <a:off x="1229626" y="5542753"/>
              <a:ext cx="1017992" cy="490274"/>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000" dirty="0">
                  <a:solidFill>
                    <a:srgbClr val="FFFFFF"/>
                  </a:solidFill>
                  <a:latin typeface="微软雅黑" panose="020B0503020204020204" pitchFamily="34" charset="-122"/>
                  <a:ea typeface="微软雅黑" panose="020B0503020204020204" pitchFamily="34" charset="-122"/>
                </a:rPr>
                <a:t> 发布评审</a:t>
              </a:r>
              <a:endParaRPr lang="zh-CN" altLang="en-US" sz="1000" dirty="0">
                <a:solidFill>
                  <a:srgbClr val="FFFFFF"/>
                </a:solidFill>
                <a:latin typeface="微软雅黑" panose="020B0503020204020204" pitchFamily="34" charset="-122"/>
                <a:ea typeface="微软雅黑" panose="020B0503020204020204" pitchFamily="34" charset="-122"/>
              </a:endParaRPr>
            </a:p>
          </p:txBody>
        </p:sp>
        <p:cxnSp>
          <p:nvCxnSpPr>
            <p:cNvPr id="27" name="直接箭头连接符 26"/>
            <p:cNvCxnSpPr>
              <a:stCxn id="26" idx="0"/>
              <a:endCxn id="24" idx="2"/>
            </p:cNvCxnSpPr>
            <p:nvPr/>
          </p:nvCxnSpPr>
          <p:spPr>
            <a:xfrm flipV="1">
              <a:off x="1738622" y="4280841"/>
              <a:ext cx="1243" cy="12619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文本框 109"/>
            <p:cNvSpPr txBox="1"/>
            <p:nvPr/>
          </p:nvSpPr>
          <p:spPr>
            <a:xfrm>
              <a:off x="4320386" y="5419642"/>
              <a:ext cx="697627" cy="24622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dirty="0">
                  <a:solidFill>
                    <a:srgbClr val="1D1D1A"/>
                  </a:solidFill>
                  <a:latin typeface="微软雅黑" panose="020B0503020204020204" pitchFamily="34" charset="-122"/>
                  <a:ea typeface="微软雅黑" panose="020B0503020204020204" pitchFamily="34" charset="-122"/>
                </a:rPr>
                <a:t>启动冒烟</a:t>
              </a:r>
              <a:endParaRPr lang="en-US" altLang="zh-CN" sz="1000" dirty="0">
                <a:solidFill>
                  <a:srgbClr val="1D1D1A"/>
                </a:solidFill>
                <a:latin typeface="微软雅黑" panose="020B0503020204020204" pitchFamily="34" charset="-122"/>
                <a:ea typeface="微软雅黑" panose="020B0503020204020204" pitchFamily="34" charset="-122"/>
              </a:endParaRPr>
            </a:p>
          </p:txBody>
        </p:sp>
        <p:pic>
          <p:nvPicPr>
            <p:cNvPr id="29" name="图片 28"/>
            <p:cNvPicPr>
              <a:picLocks noChangeAspect="1"/>
            </p:cNvPicPr>
            <p:nvPr/>
          </p:nvPicPr>
          <p:blipFill>
            <a:blip r:embed="rId2"/>
            <a:stretch>
              <a:fillRect/>
            </a:stretch>
          </p:blipFill>
          <p:spPr>
            <a:xfrm>
              <a:off x="3415221" y="6062676"/>
              <a:ext cx="389238" cy="435714"/>
            </a:xfrm>
            <a:prstGeom prst="rect">
              <a:avLst/>
            </a:prstGeom>
          </p:spPr>
        </p:pic>
        <p:sp>
          <p:nvSpPr>
            <p:cNvPr id="30" name="文本框 136"/>
            <p:cNvSpPr txBox="1"/>
            <p:nvPr/>
          </p:nvSpPr>
          <p:spPr>
            <a:xfrm>
              <a:off x="3468661" y="4498704"/>
              <a:ext cx="954107" cy="24622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dirty="0">
                  <a:solidFill>
                    <a:srgbClr val="1D1D1A"/>
                  </a:solidFill>
                  <a:latin typeface="微软雅黑" panose="020B0503020204020204" pitchFamily="34" charset="-122"/>
                  <a:ea typeface="微软雅黑" panose="020B0503020204020204" pitchFamily="34" charset="-122"/>
                </a:rPr>
                <a:t>拉取测试代码</a:t>
              </a:r>
              <a:endParaRPr lang="en-US" altLang="zh-CN" sz="1000" dirty="0">
                <a:solidFill>
                  <a:srgbClr val="1D1D1A"/>
                </a:solidFill>
                <a:latin typeface="微软雅黑" panose="020B0503020204020204" pitchFamily="34" charset="-122"/>
                <a:ea typeface="微软雅黑" panose="020B0503020204020204" pitchFamily="34" charset="-122"/>
              </a:endParaRPr>
            </a:p>
          </p:txBody>
        </p:sp>
        <p:cxnSp>
          <p:nvCxnSpPr>
            <p:cNvPr id="31" name="肘形连接符 26"/>
            <p:cNvCxnSpPr>
              <a:stCxn id="19" idx="2"/>
              <a:endCxn id="45" idx="0"/>
            </p:cNvCxnSpPr>
            <p:nvPr/>
          </p:nvCxnSpPr>
          <p:spPr>
            <a:xfrm rot="16200000" flipH="1">
              <a:off x="5247570" y="4896892"/>
              <a:ext cx="1236460" cy="1266"/>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32" name="圆角矩形 27"/>
            <p:cNvSpPr/>
            <p:nvPr/>
          </p:nvSpPr>
          <p:spPr>
            <a:xfrm>
              <a:off x="9259252" y="1162592"/>
              <a:ext cx="2593078" cy="5369910"/>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000">
                <a:solidFill>
                  <a:srgbClr val="666666"/>
                </a:solidFill>
              </a:endParaRPr>
            </a:p>
          </p:txBody>
        </p:sp>
        <p:sp>
          <p:nvSpPr>
            <p:cNvPr id="33" name="圆角矩形 29"/>
            <p:cNvSpPr/>
            <p:nvPr/>
          </p:nvSpPr>
          <p:spPr>
            <a:xfrm>
              <a:off x="9989848" y="2774925"/>
              <a:ext cx="1328976" cy="33498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000" dirty="0">
                  <a:solidFill>
                    <a:srgbClr val="FFFFFF"/>
                  </a:solidFill>
                  <a:latin typeface="微软雅黑" panose="020B0503020204020204" pitchFamily="34" charset="-122"/>
                  <a:ea typeface="微软雅黑" panose="020B0503020204020204" pitchFamily="34" charset="-122"/>
                </a:rPr>
                <a:t>单包编译构建</a:t>
              </a:r>
              <a:endParaRPr lang="zh-CN" altLang="en-US" sz="1000" dirty="0">
                <a:solidFill>
                  <a:srgbClr val="FFFFFF"/>
                </a:solidFill>
                <a:latin typeface="微软雅黑" panose="020B0503020204020204" pitchFamily="34" charset="-122"/>
                <a:ea typeface="微软雅黑" panose="020B0503020204020204" pitchFamily="34" charset="-122"/>
              </a:endParaRPr>
            </a:p>
          </p:txBody>
        </p:sp>
        <p:sp>
          <p:nvSpPr>
            <p:cNvPr id="34" name="圆角矩形 30"/>
            <p:cNvSpPr/>
            <p:nvPr/>
          </p:nvSpPr>
          <p:spPr>
            <a:xfrm>
              <a:off x="9462168" y="1787585"/>
              <a:ext cx="876365" cy="368336"/>
            </a:xfrm>
            <a:prstGeom prst="roundRect">
              <a:avLst/>
            </a:prstGeom>
            <a:solidFill>
              <a:srgbClr val="0C9B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000" dirty="0" err="1">
                  <a:solidFill>
                    <a:srgbClr val="FFFFFF"/>
                  </a:solidFill>
                  <a:latin typeface="微软雅黑" panose="020B0503020204020204" pitchFamily="34" charset="-122"/>
                  <a:ea typeface="微软雅黑" panose="020B0503020204020204" pitchFamily="34" charset="-122"/>
                </a:rPr>
                <a:t>Epol</a:t>
              </a:r>
              <a:endParaRPr lang="zh-CN" altLang="en-US" sz="1000" dirty="0">
                <a:solidFill>
                  <a:srgbClr val="FFFFFF"/>
                </a:solidFill>
                <a:latin typeface="微软雅黑" panose="020B0503020204020204" pitchFamily="34" charset="-122"/>
                <a:ea typeface="微软雅黑" panose="020B0503020204020204" pitchFamily="34" charset="-122"/>
              </a:endParaRPr>
            </a:p>
          </p:txBody>
        </p:sp>
        <p:sp>
          <p:nvSpPr>
            <p:cNvPr id="35" name="圆角矩形 31"/>
            <p:cNvSpPr/>
            <p:nvPr/>
          </p:nvSpPr>
          <p:spPr>
            <a:xfrm>
              <a:off x="7497251" y="5560166"/>
              <a:ext cx="1017992" cy="44606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000" dirty="0">
                  <a:solidFill>
                    <a:srgbClr val="FFFFFF"/>
                  </a:solidFill>
                  <a:latin typeface="微软雅黑" panose="020B0503020204020204" pitchFamily="34" charset="-122"/>
                  <a:ea typeface="微软雅黑" panose="020B0503020204020204" pitchFamily="34" charset="-122"/>
                </a:rPr>
                <a:t>镜像生成</a:t>
              </a:r>
              <a:endParaRPr lang="zh-CN" altLang="en-US" sz="1000" dirty="0">
                <a:solidFill>
                  <a:srgbClr val="FFFFFF"/>
                </a:solidFill>
                <a:latin typeface="微软雅黑" panose="020B0503020204020204" pitchFamily="34" charset="-122"/>
                <a:ea typeface="微软雅黑" panose="020B0503020204020204" pitchFamily="34" charset="-122"/>
              </a:endParaRPr>
            </a:p>
          </p:txBody>
        </p:sp>
        <p:sp>
          <p:nvSpPr>
            <p:cNvPr id="36" name="文本框 62"/>
            <p:cNvSpPr txBox="1"/>
            <p:nvPr/>
          </p:nvSpPr>
          <p:spPr>
            <a:xfrm>
              <a:off x="9857997" y="3261063"/>
              <a:ext cx="728084" cy="24622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0" dirty="0">
                  <a:solidFill>
                    <a:srgbClr val="1D1D1A"/>
                  </a:solidFill>
                  <a:latin typeface="微软雅黑" panose="020B0503020204020204" pitchFamily="34" charset="-122"/>
                  <a:ea typeface="微软雅黑" panose="020B0503020204020204" pitchFamily="34" charset="-122"/>
                </a:rPr>
                <a:t>RPM</a:t>
              </a:r>
              <a:r>
                <a:rPr lang="zh-CN" altLang="en-US" sz="1000" dirty="0">
                  <a:solidFill>
                    <a:srgbClr val="1D1D1A"/>
                  </a:solidFill>
                  <a:latin typeface="微软雅黑" panose="020B0503020204020204" pitchFamily="34" charset="-122"/>
                  <a:ea typeface="微软雅黑" panose="020B0503020204020204" pitchFamily="34" charset="-122"/>
                </a:rPr>
                <a:t>推送</a:t>
              </a:r>
              <a:endParaRPr lang="en-US" altLang="zh-CN" sz="1000" dirty="0">
                <a:solidFill>
                  <a:srgbClr val="1D1D1A"/>
                </a:solidFill>
                <a:latin typeface="微软雅黑" panose="020B0503020204020204" pitchFamily="34" charset="-122"/>
                <a:ea typeface="微软雅黑" panose="020B0503020204020204" pitchFamily="34" charset="-122"/>
              </a:endParaRPr>
            </a:p>
          </p:txBody>
        </p:sp>
        <p:cxnSp>
          <p:nvCxnSpPr>
            <p:cNvPr id="37" name="直接箭头连接符 36"/>
            <p:cNvCxnSpPr>
              <a:stCxn id="33" idx="2"/>
              <a:endCxn id="46" idx="0"/>
            </p:cNvCxnSpPr>
            <p:nvPr/>
          </p:nvCxnSpPr>
          <p:spPr>
            <a:xfrm>
              <a:off x="10654336" y="3109905"/>
              <a:ext cx="0" cy="5200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文本框 42"/>
            <p:cNvSpPr txBox="1"/>
            <p:nvPr/>
          </p:nvSpPr>
          <p:spPr>
            <a:xfrm>
              <a:off x="6821434" y="1266454"/>
              <a:ext cx="697627" cy="24622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dirty="0">
                  <a:solidFill>
                    <a:srgbClr val="1D1D1A"/>
                  </a:solidFill>
                  <a:latin typeface="微软雅黑" panose="020B0503020204020204" pitchFamily="34" charset="-122"/>
                  <a:ea typeface="微软雅黑" panose="020B0503020204020204" pitchFamily="34" charset="-122"/>
                </a:rPr>
                <a:t>拉取代码</a:t>
              </a:r>
              <a:endParaRPr lang="en-US" altLang="zh-CN" sz="1000" dirty="0">
                <a:solidFill>
                  <a:srgbClr val="1D1D1A"/>
                </a:solidFill>
                <a:latin typeface="微软雅黑" panose="020B0503020204020204" pitchFamily="34" charset="-122"/>
                <a:ea typeface="微软雅黑" panose="020B0503020204020204" pitchFamily="34" charset="-122"/>
              </a:endParaRPr>
            </a:p>
          </p:txBody>
        </p:sp>
        <p:sp>
          <p:nvSpPr>
            <p:cNvPr id="39" name="文本框 197"/>
            <p:cNvSpPr txBox="1"/>
            <p:nvPr/>
          </p:nvSpPr>
          <p:spPr>
            <a:xfrm>
              <a:off x="11349103" y="1362245"/>
              <a:ext cx="453970" cy="24622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0" b="1" dirty="0">
                  <a:solidFill>
                    <a:srgbClr val="C00000"/>
                  </a:solidFill>
                  <a:latin typeface="微软雅黑" panose="020B0503020204020204" pitchFamily="34" charset="-122"/>
                  <a:ea typeface="微软雅黑" panose="020B0503020204020204" pitchFamily="34" charset="-122"/>
                </a:rPr>
                <a:t>OBS</a:t>
              </a:r>
              <a:endParaRPr lang="zh-CN" altLang="en-US" sz="1000" b="1" dirty="0">
                <a:solidFill>
                  <a:srgbClr val="C00000"/>
                </a:solidFill>
                <a:latin typeface="微软雅黑" panose="020B0503020204020204" pitchFamily="34" charset="-122"/>
                <a:ea typeface="微软雅黑" panose="020B0503020204020204" pitchFamily="34" charset="-122"/>
              </a:endParaRPr>
            </a:p>
          </p:txBody>
        </p:sp>
        <p:cxnSp>
          <p:nvCxnSpPr>
            <p:cNvPr id="40" name="直接箭头连接符 39"/>
            <p:cNvCxnSpPr>
              <a:stCxn id="49" idx="1"/>
              <a:endCxn id="35" idx="3"/>
            </p:cNvCxnSpPr>
            <p:nvPr/>
          </p:nvCxnSpPr>
          <p:spPr>
            <a:xfrm flipH="1">
              <a:off x="8515243" y="5783196"/>
              <a:ext cx="159388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文本框 198"/>
            <p:cNvSpPr txBox="1"/>
            <p:nvPr/>
          </p:nvSpPr>
          <p:spPr>
            <a:xfrm>
              <a:off x="5299710" y="2287003"/>
              <a:ext cx="536462" cy="2994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dirty="0">
                  <a:latin typeface="微软雅黑" panose="020B0503020204020204" pitchFamily="34" charset="-122"/>
                  <a:ea typeface="微软雅黑" panose="020B0503020204020204" pitchFamily="34" charset="-122"/>
                </a:rPr>
                <a:t>门禁</a:t>
              </a:r>
              <a:endParaRPr lang="zh-CN" altLang="en-US" sz="1000" dirty="0">
                <a:latin typeface="微软雅黑" panose="020B0503020204020204" pitchFamily="34" charset="-122"/>
                <a:ea typeface="微软雅黑" panose="020B0503020204020204" pitchFamily="34" charset="-122"/>
              </a:endParaRPr>
            </a:p>
          </p:txBody>
        </p:sp>
        <p:sp>
          <p:nvSpPr>
            <p:cNvPr id="42" name="文本框 200"/>
            <p:cNvSpPr txBox="1"/>
            <p:nvPr/>
          </p:nvSpPr>
          <p:spPr>
            <a:xfrm>
              <a:off x="5135446" y="2131209"/>
              <a:ext cx="1001064" cy="2994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dirty="0">
                  <a:latin typeface="微软雅黑" panose="020B0503020204020204" pitchFamily="34" charset="-122"/>
                  <a:ea typeface="微软雅黑" panose="020B0503020204020204" pitchFamily="34" charset="-122"/>
                </a:rPr>
                <a:t>单包测试</a:t>
              </a:r>
              <a:endParaRPr lang="zh-CN" altLang="en-US" sz="1000" dirty="0">
                <a:latin typeface="微软雅黑" panose="020B0503020204020204" pitchFamily="34" charset="-122"/>
                <a:ea typeface="微软雅黑" panose="020B0503020204020204" pitchFamily="34" charset="-122"/>
              </a:endParaRPr>
            </a:p>
          </p:txBody>
        </p:sp>
        <p:pic>
          <p:nvPicPr>
            <p:cNvPr id="43" name="图片 42"/>
            <p:cNvPicPr>
              <a:picLocks noChangeAspect="1"/>
            </p:cNvPicPr>
            <p:nvPr/>
          </p:nvPicPr>
          <p:blipFill>
            <a:blip r:embed="rId3"/>
            <a:stretch>
              <a:fillRect/>
            </a:stretch>
          </p:blipFill>
          <p:spPr>
            <a:xfrm>
              <a:off x="954638" y="6042928"/>
              <a:ext cx="380774" cy="446426"/>
            </a:xfrm>
            <a:prstGeom prst="rect">
              <a:avLst/>
            </a:prstGeom>
          </p:spPr>
        </p:pic>
        <p:sp>
          <p:nvSpPr>
            <p:cNvPr id="44" name="圆角矩形 41"/>
            <p:cNvSpPr/>
            <p:nvPr/>
          </p:nvSpPr>
          <p:spPr>
            <a:xfrm>
              <a:off x="10777133" y="1768643"/>
              <a:ext cx="948698" cy="368336"/>
            </a:xfrm>
            <a:prstGeom prst="roundRect">
              <a:avLst/>
            </a:prstGeom>
            <a:solidFill>
              <a:srgbClr val="0C9B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000" dirty="0">
                  <a:solidFill>
                    <a:srgbClr val="FFFFFF"/>
                  </a:solidFill>
                  <a:latin typeface="微软雅黑" panose="020B0503020204020204" pitchFamily="34" charset="-122"/>
                  <a:ea typeface="微软雅黑" panose="020B0503020204020204" pitchFamily="34" charset="-122"/>
                </a:rPr>
                <a:t>mainline</a:t>
              </a:r>
              <a:endParaRPr lang="zh-CN" altLang="en-US" sz="1000" dirty="0">
                <a:solidFill>
                  <a:srgbClr val="FFFFFF"/>
                </a:solidFill>
                <a:latin typeface="微软雅黑" panose="020B0503020204020204" pitchFamily="34" charset="-122"/>
                <a:ea typeface="微软雅黑" panose="020B0503020204020204" pitchFamily="34" charset="-122"/>
              </a:endParaRPr>
            </a:p>
          </p:txBody>
        </p:sp>
        <p:sp>
          <p:nvSpPr>
            <p:cNvPr id="45" name="圆角矩形 42"/>
            <p:cNvSpPr/>
            <p:nvPr/>
          </p:nvSpPr>
          <p:spPr>
            <a:xfrm>
              <a:off x="5344655" y="5515755"/>
              <a:ext cx="1043555" cy="560499"/>
            </a:xfrm>
            <a:prstGeom prst="roundRect">
              <a:avLst/>
            </a:prstGeom>
            <a:solidFill>
              <a:srgbClr val="0C9B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000" dirty="0">
                  <a:solidFill>
                    <a:srgbClr val="FFFFFF"/>
                  </a:solidFill>
                  <a:latin typeface="微软雅黑" panose="020B0503020204020204" pitchFamily="34" charset="-122"/>
                  <a:ea typeface="微软雅黑" panose="020B0503020204020204" pitchFamily="34" charset="-122"/>
                </a:rPr>
                <a:t>测试版本仓库</a:t>
              </a:r>
              <a:endParaRPr lang="zh-CN" altLang="en-US" sz="1000" dirty="0">
                <a:solidFill>
                  <a:srgbClr val="FFFFFF"/>
                </a:solidFill>
                <a:latin typeface="微软雅黑" panose="020B0503020204020204" pitchFamily="34" charset="-122"/>
                <a:ea typeface="微软雅黑" panose="020B0503020204020204" pitchFamily="34" charset="-122"/>
              </a:endParaRPr>
            </a:p>
          </p:txBody>
        </p:sp>
        <p:sp>
          <p:nvSpPr>
            <p:cNvPr id="46" name="圆角矩形 43"/>
            <p:cNvSpPr/>
            <p:nvPr/>
          </p:nvSpPr>
          <p:spPr>
            <a:xfrm>
              <a:off x="10145340" y="3629940"/>
              <a:ext cx="1017992" cy="368336"/>
            </a:xfrm>
            <a:prstGeom prst="roundRect">
              <a:avLst/>
            </a:prstGeom>
            <a:solidFill>
              <a:srgbClr val="0C9B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000" dirty="0">
                  <a:solidFill>
                    <a:srgbClr val="FFFFFF"/>
                  </a:solidFill>
                  <a:latin typeface="微软雅黑" panose="020B0503020204020204" pitchFamily="34" charset="-122"/>
                  <a:ea typeface="微软雅黑" panose="020B0503020204020204" pitchFamily="34" charset="-122"/>
                </a:rPr>
                <a:t>OBS</a:t>
              </a:r>
              <a:r>
                <a:rPr lang="zh-CN" altLang="en-US" sz="1000" dirty="0">
                  <a:solidFill>
                    <a:srgbClr val="FFFFFF"/>
                  </a:solidFill>
                  <a:latin typeface="微软雅黑" panose="020B0503020204020204" pitchFamily="34" charset="-122"/>
                  <a:ea typeface="微软雅黑" panose="020B0503020204020204" pitchFamily="34" charset="-122"/>
                </a:rPr>
                <a:t>仓库</a:t>
              </a:r>
              <a:endParaRPr lang="zh-CN" altLang="en-US" sz="1000" dirty="0">
                <a:solidFill>
                  <a:srgbClr val="FFFFFF"/>
                </a:solidFill>
                <a:latin typeface="微软雅黑" panose="020B0503020204020204" pitchFamily="34" charset="-122"/>
                <a:ea typeface="微软雅黑" panose="020B0503020204020204" pitchFamily="34" charset="-122"/>
              </a:endParaRPr>
            </a:p>
          </p:txBody>
        </p:sp>
        <p:cxnSp>
          <p:nvCxnSpPr>
            <p:cNvPr id="47" name="直接箭头连接符 46"/>
            <p:cNvCxnSpPr>
              <a:stCxn id="13" idx="3"/>
              <a:endCxn id="34" idx="1"/>
            </p:cNvCxnSpPr>
            <p:nvPr/>
          </p:nvCxnSpPr>
          <p:spPr>
            <a:xfrm>
              <a:off x="6410377" y="1963656"/>
              <a:ext cx="3051791" cy="80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8" name="文本框 73"/>
            <p:cNvSpPr txBox="1"/>
            <p:nvPr/>
          </p:nvSpPr>
          <p:spPr>
            <a:xfrm>
              <a:off x="6826319" y="1979555"/>
              <a:ext cx="1207777" cy="246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0" dirty="0"/>
                <a:t>OBS</a:t>
              </a:r>
              <a:r>
                <a:rPr lang="zh-CN" altLang="en-US" sz="1000" dirty="0"/>
                <a:t>编译构建</a:t>
              </a:r>
              <a:endParaRPr lang="zh-CN" altLang="en-US" sz="1000" dirty="0"/>
            </a:p>
          </p:txBody>
        </p:sp>
        <p:sp>
          <p:nvSpPr>
            <p:cNvPr id="49" name="圆角矩形 46"/>
            <p:cNvSpPr/>
            <p:nvPr/>
          </p:nvSpPr>
          <p:spPr>
            <a:xfrm>
              <a:off x="10109126" y="5584019"/>
              <a:ext cx="1090420" cy="398354"/>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000" dirty="0">
                  <a:solidFill>
                    <a:srgbClr val="FFFFFF"/>
                  </a:solidFill>
                  <a:latin typeface="微软雅黑" panose="020B0503020204020204" pitchFamily="34" charset="-122"/>
                  <a:ea typeface="微软雅黑" panose="020B0503020204020204" pitchFamily="34" charset="-122"/>
                </a:rPr>
                <a:t>CI</a:t>
              </a:r>
              <a:r>
                <a:rPr lang="zh-CN" altLang="en-US" sz="1000" dirty="0">
                  <a:solidFill>
                    <a:srgbClr val="FFFFFF"/>
                  </a:solidFill>
                  <a:latin typeface="微软雅黑" panose="020B0503020204020204" pitchFamily="34" charset="-122"/>
                  <a:ea typeface="微软雅黑" panose="020B0503020204020204" pitchFamily="34" charset="-122"/>
                </a:rPr>
                <a:t>服务</a:t>
              </a:r>
              <a:endParaRPr lang="en-US" altLang="zh-CN" sz="1000" dirty="0">
                <a:solidFill>
                  <a:srgbClr val="FFFFFF"/>
                </a:solidFill>
                <a:latin typeface="微软雅黑" panose="020B0503020204020204" pitchFamily="34" charset="-122"/>
                <a:ea typeface="微软雅黑" panose="020B0503020204020204" pitchFamily="34" charset="-122"/>
              </a:endParaRPr>
            </a:p>
            <a:p>
              <a:pPr algn="ctr"/>
              <a:r>
                <a:rPr lang="zh-CN" altLang="en-US" sz="1000" dirty="0">
                  <a:solidFill>
                    <a:srgbClr val="FFFFFF"/>
                  </a:solidFill>
                  <a:latin typeface="微软雅黑" panose="020B0503020204020204" pitchFamily="34" charset="-122"/>
                  <a:ea typeface="微软雅黑" panose="020B0503020204020204" pitchFamily="34" charset="-122"/>
                </a:rPr>
                <a:t>（</a:t>
              </a:r>
              <a:r>
                <a:rPr lang="en-US" altLang="zh-CN" sz="1000" dirty="0">
                  <a:solidFill>
                    <a:srgbClr val="FFFFFF"/>
                  </a:solidFill>
                  <a:latin typeface="微软雅黑" panose="020B0503020204020204" pitchFamily="34" charset="-122"/>
                  <a:ea typeface="微软雅黑" panose="020B0503020204020204" pitchFamily="34" charset="-122"/>
                </a:rPr>
                <a:t>Jenkins</a:t>
              </a:r>
              <a:r>
                <a:rPr lang="zh-CN" altLang="en-US" sz="1000" dirty="0">
                  <a:solidFill>
                    <a:srgbClr val="FFFFFF"/>
                  </a:solidFill>
                  <a:latin typeface="微软雅黑" panose="020B0503020204020204" pitchFamily="34" charset="-122"/>
                  <a:ea typeface="微软雅黑" panose="020B0503020204020204" pitchFamily="34" charset="-122"/>
                </a:rPr>
                <a:t>）</a:t>
              </a:r>
              <a:endParaRPr lang="zh-CN" altLang="en-US" sz="1000" dirty="0">
                <a:solidFill>
                  <a:srgbClr val="FFFFFF"/>
                </a:solidFill>
                <a:latin typeface="微软雅黑" panose="020B0503020204020204" pitchFamily="34" charset="-122"/>
                <a:ea typeface="微软雅黑" panose="020B0503020204020204" pitchFamily="34" charset="-122"/>
              </a:endParaRPr>
            </a:p>
          </p:txBody>
        </p:sp>
        <p:cxnSp>
          <p:nvCxnSpPr>
            <p:cNvPr id="50" name="肘形连接符 47"/>
            <p:cNvCxnSpPr>
              <a:stCxn id="44" idx="2"/>
              <a:endCxn id="33" idx="0"/>
            </p:cNvCxnSpPr>
            <p:nvPr/>
          </p:nvCxnSpPr>
          <p:spPr>
            <a:xfrm rot="5400000">
              <a:off x="10633936" y="2157379"/>
              <a:ext cx="637946" cy="597146"/>
            </a:xfrm>
            <a:prstGeom prst="bentConnector3">
              <a:avLst>
                <a:gd name="adj1" fmla="val 51405"/>
              </a:avLst>
            </a:prstGeom>
            <a:ln>
              <a:tailEnd type="triangle"/>
            </a:ln>
          </p:spPr>
          <p:style>
            <a:lnRef idx="1">
              <a:schemeClr val="dk1"/>
            </a:lnRef>
            <a:fillRef idx="0">
              <a:schemeClr val="dk1"/>
            </a:fillRef>
            <a:effectRef idx="0">
              <a:schemeClr val="dk1"/>
            </a:effectRef>
            <a:fontRef idx="minor">
              <a:schemeClr val="tx1"/>
            </a:fontRef>
          </p:style>
        </p:cxnSp>
        <p:cxnSp>
          <p:nvCxnSpPr>
            <p:cNvPr id="51" name="肘形连接符 48"/>
            <p:cNvCxnSpPr>
              <a:stCxn id="12" idx="0"/>
              <a:endCxn id="44" idx="0"/>
            </p:cNvCxnSpPr>
            <p:nvPr/>
          </p:nvCxnSpPr>
          <p:spPr>
            <a:xfrm rot="16200000" flipH="1">
              <a:off x="7368215" y="-2114623"/>
              <a:ext cx="3572" cy="7762961"/>
            </a:xfrm>
            <a:prstGeom prst="bentConnector3">
              <a:avLst>
                <a:gd name="adj1" fmla="val -6399776"/>
              </a:avLst>
            </a:prstGeom>
            <a:ln>
              <a:tailEnd type="triangle"/>
            </a:ln>
          </p:spPr>
          <p:style>
            <a:lnRef idx="1">
              <a:schemeClr val="dk1"/>
            </a:lnRef>
            <a:fillRef idx="0">
              <a:schemeClr val="dk1"/>
            </a:fillRef>
            <a:effectRef idx="0">
              <a:schemeClr val="dk1"/>
            </a:effectRef>
            <a:fontRef idx="minor">
              <a:schemeClr val="tx1"/>
            </a:fontRef>
          </p:style>
        </p:cxnSp>
        <p:cxnSp>
          <p:nvCxnSpPr>
            <p:cNvPr id="52" name="直接箭头连接符 51"/>
            <p:cNvCxnSpPr>
              <a:stCxn id="19" idx="0"/>
              <a:endCxn id="13" idx="2"/>
            </p:cNvCxnSpPr>
            <p:nvPr/>
          </p:nvCxnSpPr>
          <p:spPr>
            <a:xfrm flipV="1">
              <a:off x="5865167" y="2162833"/>
              <a:ext cx="0" cy="14841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肘形连接符 50"/>
            <p:cNvCxnSpPr>
              <a:stCxn id="34" idx="2"/>
              <a:endCxn id="33" idx="0"/>
            </p:cNvCxnSpPr>
            <p:nvPr/>
          </p:nvCxnSpPr>
          <p:spPr>
            <a:xfrm rot="16200000" flipH="1">
              <a:off x="9967841" y="2088430"/>
              <a:ext cx="619004" cy="7539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54" name="肘形连接符 51"/>
            <p:cNvCxnSpPr>
              <a:stCxn id="12" idx="0"/>
              <a:endCxn id="34" idx="0"/>
            </p:cNvCxnSpPr>
            <p:nvPr/>
          </p:nvCxnSpPr>
          <p:spPr>
            <a:xfrm rot="16200000" flipH="1">
              <a:off x="6683179" y="-1429587"/>
              <a:ext cx="22514" cy="6411830"/>
            </a:xfrm>
            <a:prstGeom prst="bentConnector3">
              <a:avLst>
                <a:gd name="adj1" fmla="val -1015368"/>
              </a:avLst>
            </a:prstGeom>
            <a:ln>
              <a:tailEnd type="triangle"/>
            </a:ln>
          </p:spPr>
          <p:style>
            <a:lnRef idx="1">
              <a:schemeClr val="dk1"/>
            </a:lnRef>
            <a:fillRef idx="0">
              <a:schemeClr val="dk1"/>
            </a:fillRef>
            <a:effectRef idx="0">
              <a:schemeClr val="dk1"/>
            </a:effectRef>
            <a:fontRef idx="minor">
              <a:schemeClr val="tx1"/>
            </a:fontRef>
          </p:style>
        </p:cxnSp>
        <p:sp>
          <p:nvSpPr>
            <p:cNvPr id="55" name="文本框 169"/>
            <p:cNvSpPr txBox="1"/>
            <p:nvPr/>
          </p:nvSpPr>
          <p:spPr>
            <a:xfrm>
              <a:off x="936853" y="1316953"/>
              <a:ext cx="1138311" cy="48655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b="1" dirty="0"/>
                <a:t>开发者</a:t>
              </a:r>
              <a:r>
                <a:rPr lang="en-US" altLang="zh-CN" sz="1000" b="1" dirty="0"/>
                <a:t>/maintainer</a:t>
              </a:r>
              <a:endParaRPr lang="zh-CN" altLang="en-US" sz="1000" b="1" dirty="0"/>
            </a:p>
          </p:txBody>
        </p:sp>
        <p:sp>
          <p:nvSpPr>
            <p:cNvPr id="56" name="椭圆 55"/>
            <p:cNvSpPr>
              <a:spLocks noChangeAspect="1"/>
            </p:cNvSpPr>
            <p:nvPr/>
          </p:nvSpPr>
          <p:spPr>
            <a:xfrm>
              <a:off x="2400182" y="1293601"/>
              <a:ext cx="257090" cy="25709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pPr>
              <a:r>
                <a:rPr lang="en-US" sz="1000" dirty="0">
                  <a:solidFill>
                    <a:srgbClr val="FFFFFF"/>
                  </a:solidFill>
                  <a:latin typeface="Arial" panose="020B0604020202020204" pitchFamily="34" charset="0"/>
                  <a:cs typeface="Arial" panose="020B0604020202020204" pitchFamily="34" charset="0"/>
                </a:rPr>
                <a:t>1</a:t>
              </a:r>
              <a:endParaRPr lang="en-US" sz="1000" dirty="0">
                <a:solidFill>
                  <a:srgbClr val="FFFFFF"/>
                </a:solidFill>
                <a:latin typeface="Arial" panose="020B0604020202020204" pitchFamily="34" charset="0"/>
                <a:cs typeface="Arial" panose="020B0604020202020204" pitchFamily="34" charset="0"/>
              </a:endParaRPr>
            </a:p>
          </p:txBody>
        </p:sp>
        <p:sp>
          <p:nvSpPr>
            <p:cNvPr id="57" name="椭圆 56"/>
            <p:cNvSpPr>
              <a:spLocks noChangeAspect="1"/>
            </p:cNvSpPr>
            <p:nvPr/>
          </p:nvSpPr>
          <p:spPr>
            <a:xfrm>
              <a:off x="4058183" y="1635273"/>
              <a:ext cx="257091" cy="25709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pPr>
              <a:r>
                <a:rPr lang="en-US" sz="1000" dirty="0">
                  <a:solidFill>
                    <a:srgbClr val="FFFFFF"/>
                  </a:solidFill>
                  <a:latin typeface="Arial" panose="020B0604020202020204" pitchFamily="34" charset="0"/>
                  <a:cs typeface="Arial" panose="020B0604020202020204" pitchFamily="34" charset="0"/>
                </a:rPr>
                <a:t>2</a:t>
              </a:r>
              <a:endParaRPr lang="en-US" sz="1000" dirty="0">
                <a:solidFill>
                  <a:srgbClr val="FFFFFF"/>
                </a:solidFill>
                <a:latin typeface="Arial" panose="020B0604020202020204" pitchFamily="34" charset="0"/>
                <a:cs typeface="Arial" panose="020B0604020202020204" pitchFamily="34" charset="0"/>
              </a:endParaRPr>
            </a:p>
          </p:txBody>
        </p:sp>
        <p:sp>
          <p:nvSpPr>
            <p:cNvPr id="58" name="椭圆 57"/>
            <p:cNvSpPr>
              <a:spLocks noChangeAspect="1"/>
            </p:cNvSpPr>
            <p:nvPr/>
          </p:nvSpPr>
          <p:spPr>
            <a:xfrm>
              <a:off x="4979882" y="2190325"/>
              <a:ext cx="257091" cy="25709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pPr>
              <a:r>
                <a:rPr lang="en-US" sz="1000" dirty="0">
                  <a:solidFill>
                    <a:srgbClr val="FFFFFF"/>
                  </a:solidFill>
                  <a:latin typeface="Arial" panose="020B0604020202020204" pitchFamily="34" charset="0"/>
                  <a:cs typeface="Arial" panose="020B0604020202020204" pitchFamily="34" charset="0"/>
                </a:rPr>
                <a:t>3</a:t>
              </a:r>
              <a:endParaRPr lang="en-US" sz="1000" dirty="0">
                <a:solidFill>
                  <a:srgbClr val="FFFFFF"/>
                </a:solidFill>
                <a:latin typeface="Arial" panose="020B0604020202020204" pitchFamily="34" charset="0"/>
                <a:cs typeface="Arial" panose="020B0604020202020204" pitchFamily="34" charset="0"/>
              </a:endParaRPr>
            </a:p>
          </p:txBody>
        </p:sp>
        <p:sp>
          <p:nvSpPr>
            <p:cNvPr id="59" name="椭圆 58"/>
            <p:cNvSpPr>
              <a:spLocks noChangeAspect="1"/>
            </p:cNvSpPr>
            <p:nvPr/>
          </p:nvSpPr>
          <p:spPr>
            <a:xfrm>
              <a:off x="1901870" y="2515190"/>
              <a:ext cx="257091" cy="25709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pPr>
              <a:r>
                <a:rPr lang="en-US" sz="1000" dirty="0">
                  <a:solidFill>
                    <a:srgbClr val="FFFFFF"/>
                  </a:solidFill>
                  <a:latin typeface="Arial" panose="020B0604020202020204" pitchFamily="34" charset="0"/>
                  <a:cs typeface="Arial" panose="020B0604020202020204" pitchFamily="34" charset="0"/>
                </a:rPr>
                <a:t>4</a:t>
              </a:r>
              <a:endParaRPr lang="en-US" sz="1000" dirty="0">
                <a:solidFill>
                  <a:srgbClr val="FFFFFF"/>
                </a:solidFill>
                <a:latin typeface="Arial" panose="020B0604020202020204" pitchFamily="34" charset="0"/>
                <a:cs typeface="Arial" panose="020B0604020202020204" pitchFamily="34" charset="0"/>
              </a:endParaRPr>
            </a:p>
          </p:txBody>
        </p:sp>
        <p:sp>
          <p:nvSpPr>
            <p:cNvPr id="60" name="文本框 261"/>
            <p:cNvSpPr txBox="1"/>
            <p:nvPr/>
          </p:nvSpPr>
          <p:spPr>
            <a:xfrm>
              <a:off x="1919036" y="1992710"/>
              <a:ext cx="603050" cy="24622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0" dirty="0">
                  <a:solidFill>
                    <a:srgbClr val="1D1D1A"/>
                  </a:solidFill>
                  <a:latin typeface="微软雅黑" panose="020B0503020204020204" pitchFamily="34" charset="-122"/>
                  <a:ea typeface="微软雅黑" panose="020B0503020204020204" pitchFamily="34" charset="-122"/>
                </a:rPr>
                <a:t>PR</a:t>
              </a:r>
              <a:r>
                <a:rPr lang="zh-CN" altLang="en-US" sz="1000" dirty="0">
                  <a:solidFill>
                    <a:srgbClr val="1D1D1A"/>
                  </a:solidFill>
                  <a:latin typeface="微软雅黑" panose="020B0503020204020204" pitchFamily="34" charset="-122"/>
                  <a:ea typeface="微软雅黑" panose="020B0503020204020204" pitchFamily="34" charset="-122"/>
                </a:rPr>
                <a:t>合入</a:t>
              </a:r>
              <a:endParaRPr lang="en-US" altLang="zh-CN" sz="1000" dirty="0">
                <a:solidFill>
                  <a:srgbClr val="1D1D1A"/>
                </a:solidFill>
                <a:latin typeface="微软雅黑" panose="020B0503020204020204" pitchFamily="34" charset="-122"/>
                <a:ea typeface="微软雅黑" panose="020B0503020204020204" pitchFamily="34" charset="-122"/>
              </a:endParaRPr>
            </a:p>
          </p:txBody>
        </p:sp>
        <p:sp>
          <p:nvSpPr>
            <p:cNvPr id="61" name="椭圆 60"/>
            <p:cNvSpPr>
              <a:spLocks noChangeAspect="1"/>
            </p:cNvSpPr>
            <p:nvPr/>
          </p:nvSpPr>
          <p:spPr>
            <a:xfrm>
              <a:off x="1736398" y="1974395"/>
              <a:ext cx="257091" cy="25709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pPr>
              <a:r>
                <a:rPr lang="en-US" sz="1000" dirty="0">
                  <a:solidFill>
                    <a:srgbClr val="FFFFFF"/>
                  </a:solidFill>
                  <a:latin typeface="Arial" panose="020B0604020202020204" pitchFamily="34" charset="0"/>
                  <a:cs typeface="Arial" panose="020B0604020202020204" pitchFamily="34" charset="0"/>
                </a:rPr>
                <a:t>5</a:t>
              </a:r>
              <a:endParaRPr lang="en-US" sz="1000" dirty="0">
                <a:solidFill>
                  <a:srgbClr val="FFFFFF"/>
                </a:solidFill>
                <a:latin typeface="Arial" panose="020B0604020202020204" pitchFamily="34" charset="0"/>
                <a:cs typeface="Arial" panose="020B0604020202020204" pitchFamily="34" charset="0"/>
              </a:endParaRPr>
            </a:p>
          </p:txBody>
        </p:sp>
        <p:sp>
          <p:nvSpPr>
            <p:cNvPr id="62" name="椭圆 61"/>
            <p:cNvSpPr>
              <a:spLocks noChangeAspect="1"/>
            </p:cNvSpPr>
            <p:nvPr/>
          </p:nvSpPr>
          <p:spPr>
            <a:xfrm>
              <a:off x="6613404" y="1981820"/>
              <a:ext cx="257091" cy="25709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pPr>
              <a:r>
                <a:rPr lang="en-US" sz="1000" dirty="0">
                  <a:solidFill>
                    <a:srgbClr val="FFFFFF"/>
                  </a:solidFill>
                  <a:latin typeface="Arial" panose="020B0604020202020204" pitchFamily="34" charset="0"/>
                  <a:cs typeface="Arial" panose="020B0604020202020204" pitchFamily="34" charset="0"/>
                </a:rPr>
                <a:t>6</a:t>
              </a:r>
              <a:endParaRPr lang="en-US" sz="1000" dirty="0">
                <a:solidFill>
                  <a:srgbClr val="FFFFFF"/>
                </a:solidFill>
                <a:latin typeface="Arial" panose="020B0604020202020204" pitchFamily="34" charset="0"/>
                <a:cs typeface="Arial" panose="020B0604020202020204" pitchFamily="34" charset="0"/>
              </a:endParaRPr>
            </a:p>
          </p:txBody>
        </p:sp>
        <p:sp>
          <p:nvSpPr>
            <p:cNvPr id="63" name="椭圆 62"/>
            <p:cNvSpPr>
              <a:spLocks noChangeAspect="1"/>
            </p:cNvSpPr>
            <p:nvPr/>
          </p:nvSpPr>
          <p:spPr>
            <a:xfrm>
              <a:off x="6615335" y="1240812"/>
              <a:ext cx="257091" cy="25709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pPr>
              <a:r>
                <a:rPr lang="en-US" sz="1000" dirty="0">
                  <a:solidFill>
                    <a:srgbClr val="FFFFFF"/>
                  </a:solidFill>
                  <a:latin typeface="Arial" panose="020B0604020202020204" pitchFamily="34" charset="0"/>
                  <a:cs typeface="Arial" panose="020B0604020202020204" pitchFamily="34" charset="0"/>
                </a:rPr>
                <a:t>7</a:t>
              </a:r>
              <a:endParaRPr lang="en-US" sz="1000" dirty="0">
                <a:solidFill>
                  <a:srgbClr val="FFFFFF"/>
                </a:solidFill>
                <a:latin typeface="Arial" panose="020B0604020202020204" pitchFamily="34" charset="0"/>
                <a:cs typeface="Arial" panose="020B0604020202020204" pitchFamily="34" charset="0"/>
              </a:endParaRPr>
            </a:p>
          </p:txBody>
        </p:sp>
        <p:sp>
          <p:nvSpPr>
            <p:cNvPr id="64" name="椭圆 63"/>
            <p:cNvSpPr>
              <a:spLocks noChangeAspect="1"/>
            </p:cNvSpPr>
            <p:nvPr/>
          </p:nvSpPr>
          <p:spPr>
            <a:xfrm>
              <a:off x="11247481" y="2755983"/>
              <a:ext cx="257091" cy="25709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pPr>
              <a:r>
                <a:rPr lang="en-US" sz="1000" dirty="0">
                  <a:solidFill>
                    <a:srgbClr val="FFFFFF"/>
                  </a:solidFill>
                  <a:latin typeface="Arial" panose="020B0604020202020204" pitchFamily="34" charset="0"/>
                  <a:cs typeface="Arial" panose="020B0604020202020204" pitchFamily="34" charset="0"/>
                </a:rPr>
                <a:t>8</a:t>
              </a:r>
              <a:endParaRPr lang="en-US" sz="1000" dirty="0">
                <a:solidFill>
                  <a:srgbClr val="FFFFFF"/>
                </a:solidFill>
                <a:latin typeface="Arial" panose="020B0604020202020204" pitchFamily="34" charset="0"/>
                <a:cs typeface="Arial" panose="020B0604020202020204" pitchFamily="34" charset="0"/>
              </a:endParaRPr>
            </a:p>
          </p:txBody>
        </p:sp>
        <p:cxnSp>
          <p:nvCxnSpPr>
            <p:cNvPr id="65" name="直接箭头连接符 64"/>
            <p:cNvCxnSpPr>
              <a:stCxn id="46" idx="2"/>
              <a:endCxn id="49" idx="0"/>
            </p:cNvCxnSpPr>
            <p:nvPr/>
          </p:nvCxnSpPr>
          <p:spPr>
            <a:xfrm>
              <a:off x="10654336" y="3998276"/>
              <a:ext cx="0" cy="15857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6" name="椭圆 65"/>
            <p:cNvSpPr>
              <a:spLocks noChangeAspect="1"/>
            </p:cNvSpPr>
            <p:nvPr/>
          </p:nvSpPr>
          <p:spPr>
            <a:xfrm>
              <a:off x="9643259" y="3294245"/>
              <a:ext cx="257091" cy="25709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pPr>
              <a:r>
                <a:rPr lang="en-US" sz="1000" dirty="0">
                  <a:solidFill>
                    <a:srgbClr val="FFFFFF"/>
                  </a:solidFill>
                  <a:latin typeface="Arial" panose="020B0604020202020204" pitchFamily="34" charset="0"/>
                  <a:cs typeface="Arial" panose="020B0604020202020204" pitchFamily="34" charset="0"/>
                </a:rPr>
                <a:t>9</a:t>
              </a:r>
              <a:endParaRPr lang="en-US" sz="1000" dirty="0">
                <a:solidFill>
                  <a:srgbClr val="FFFFFF"/>
                </a:solidFill>
                <a:latin typeface="Arial" panose="020B0604020202020204" pitchFamily="34" charset="0"/>
                <a:cs typeface="Arial" panose="020B0604020202020204" pitchFamily="34" charset="0"/>
              </a:endParaRPr>
            </a:p>
          </p:txBody>
        </p:sp>
        <p:cxnSp>
          <p:nvCxnSpPr>
            <p:cNvPr id="67" name="肘形连接符 64"/>
            <p:cNvCxnSpPr/>
            <p:nvPr/>
          </p:nvCxnSpPr>
          <p:spPr>
            <a:xfrm>
              <a:off x="227261" y="3400880"/>
              <a:ext cx="11631918" cy="729977"/>
            </a:xfrm>
            <a:prstGeom prst="bentConnector3">
              <a:avLst>
                <a:gd name="adj1" fmla="val 74123"/>
              </a:avLst>
            </a:prstGeom>
            <a:ln w="57150"/>
          </p:spPr>
          <p:style>
            <a:lnRef idx="3">
              <a:schemeClr val="accent2"/>
            </a:lnRef>
            <a:fillRef idx="0">
              <a:schemeClr val="accent2"/>
            </a:fillRef>
            <a:effectRef idx="2">
              <a:schemeClr val="accent2"/>
            </a:effectRef>
            <a:fontRef idx="minor">
              <a:schemeClr val="tx1"/>
            </a:fontRef>
          </p:style>
        </p:cxnSp>
        <p:sp>
          <p:nvSpPr>
            <p:cNvPr id="68" name="文本框 312"/>
            <p:cNvSpPr txBox="1"/>
            <p:nvPr/>
          </p:nvSpPr>
          <p:spPr>
            <a:xfrm>
              <a:off x="10871147" y="6026617"/>
              <a:ext cx="955913" cy="2994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b="1" dirty="0"/>
                <a:t>自动</a:t>
              </a:r>
              <a:r>
                <a:rPr lang="en-US" altLang="zh-CN" sz="1000" b="1" dirty="0"/>
                <a:t>/</a:t>
              </a:r>
              <a:r>
                <a:rPr lang="zh-CN" altLang="en-US" sz="1000" b="1" dirty="0"/>
                <a:t>手动</a:t>
              </a:r>
              <a:endParaRPr lang="zh-CN" altLang="en-US" sz="1000" b="1" dirty="0"/>
            </a:p>
          </p:txBody>
        </p:sp>
        <p:cxnSp>
          <p:nvCxnSpPr>
            <p:cNvPr id="69" name="直接箭头连接符 68"/>
            <p:cNvCxnSpPr>
              <a:stCxn id="19" idx="1"/>
              <a:endCxn id="24" idx="3"/>
            </p:cNvCxnSpPr>
            <p:nvPr/>
          </p:nvCxnSpPr>
          <p:spPr>
            <a:xfrm flipH="1">
              <a:off x="2248861" y="3963147"/>
              <a:ext cx="3107310" cy="15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 name="肘形连接符 67"/>
            <p:cNvCxnSpPr>
              <a:stCxn id="19" idx="3"/>
              <a:endCxn id="35" idx="0"/>
            </p:cNvCxnSpPr>
            <p:nvPr/>
          </p:nvCxnSpPr>
          <p:spPr>
            <a:xfrm>
              <a:off x="6374163" y="3963147"/>
              <a:ext cx="1632084" cy="159701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71" name="直接箭头连接符 70"/>
            <p:cNvCxnSpPr>
              <a:stCxn id="35" idx="1"/>
              <a:endCxn id="45" idx="3"/>
            </p:cNvCxnSpPr>
            <p:nvPr/>
          </p:nvCxnSpPr>
          <p:spPr>
            <a:xfrm flipH="1">
              <a:off x="6388210" y="5783197"/>
              <a:ext cx="1109041" cy="128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2" name="直接箭头连接符 71"/>
            <p:cNvCxnSpPr>
              <a:stCxn id="45" idx="1"/>
              <a:endCxn id="25" idx="3"/>
            </p:cNvCxnSpPr>
            <p:nvPr/>
          </p:nvCxnSpPr>
          <p:spPr>
            <a:xfrm flipH="1" flipV="1">
              <a:off x="4129802" y="5788734"/>
              <a:ext cx="1214853" cy="72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3" name="直接箭头连接符 72"/>
            <p:cNvCxnSpPr>
              <a:stCxn id="25" idx="1"/>
              <a:endCxn id="26" idx="3"/>
            </p:cNvCxnSpPr>
            <p:nvPr/>
          </p:nvCxnSpPr>
          <p:spPr>
            <a:xfrm flipH="1" flipV="1">
              <a:off x="2247618" y="5787890"/>
              <a:ext cx="608235" cy="8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4" name="椭圆 73"/>
            <p:cNvSpPr>
              <a:spLocks noChangeAspect="1"/>
            </p:cNvSpPr>
            <p:nvPr/>
          </p:nvSpPr>
          <p:spPr>
            <a:xfrm>
              <a:off x="10717330" y="6025029"/>
              <a:ext cx="257091" cy="25709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pPr>
              <a:r>
                <a:rPr lang="en-US" sz="1000" dirty="0">
                  <a:solidFill>
                    <a:srgbClr val="FFFFFF"/>
                  </a:solidFill>
                  <a:latin typeface="Arial" panose="020B0604020202020204" pitchFamily="34" charset="0"/>
                  <a:cs typeface="Arial" panose="020B0604020202020204" pitchFamily="34" charset="0"/>
                </a:rPr>
                <a:t>1</a:t>
              </a:r>
              <a:endParaRPr lang="en-US" sz="1000" dirty="0">
                <a:solidFill>
                  <a:srgbClr val="FFFFFF"/>
                </a:solidFill>
                <a:latin typeface="Arial" panose="020B0604020202020204" pitchFamily="34" charset="0"/>
                <a:cs typeface="Arial" panose="020B0604020202020204" pitchFamily="34" charset="0"/>
              </a:endParaRPr>
            </a:p>
          </p:txBody>
        </p:sp>
        <p:sp>
          <p:nvSpPr>
            <p:cNvPr id="75" name="椭圆 74"/>
            <p:cNvSpPr>
              <a:spLocks noChangeAspect="1"/>
            </p:cNvSpPr>
            <p:nvPr/>
          </p:nvSpPr>
          <p:spPr>
            <a:xfrm>
              <a:off x="10672032" y="4549530"/>
              <a:ext cx="257091" cy="25709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pPr>
              <a:r>
                <a:rPr lang="en-US" sz="1000" dirty="0">
                  <a:solidFill>
                    <a:srgbClr val="FFFFFF"/>
                  </a:solidFill>
                  <a:latin typeface="Arial" panose="020B0604020202020204" pitchFamily="34" charset="0"/>
                  <a:cs typeface="Arial" panose="020B0604020202020204" pitchFamily="34" charset="0"/>
                </a:rPr>
                <a:t>2</a:t>
              </a:r>
              <a:endParaRPr lang="en-US" sz="1000" dirty="0">
                <a:solidFill>
                  <a:srgbClr val="FFFFFF"/>
                </a:solidFill>
                <a:latin typeface="Arial" panose="020B0604020202020204" pitchFamily="34" charset="0"/>
                <a:cs typeface="Arial" panose="020B0604020202020204" pitchFamily="34" charset="0"/>
              </a:endParaRPr>
            </a:p>
          </p:txBody>
        </p:sp>
        <p:sp>
          <p:nvSpPr>
            <p:cNvPr id="76" name="文本框 346"/>
            <p:cNvSpPr txBox="1"/>
            <p:nvPr/>
          </p:nvSpPr>
          <p:spPr>
            <a:xfrm>
              <a:off x="10599690" y="4828689"/>
              <a:ext cx="856325" cy="24622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dirty="0">
                  <a:solidFill>
                    <a:srgbClr val="1D1D1A"/>
                  </a:solidFill>
                  <a:latin typeface="微软雅黑" panose="020B0503020204020204" pitchFamily="34" charset="-122"/>
                  <a:ea typeface="微软雅黑" panose="020B0503020204020204" pitchFamily="34" charset="-122"/>
                </a:rPr>
                <a:t>拉取</a:t>
              </a:r>
              <a:r>
                <a:rPr lang="en-US" altLang="zh-CN" sz="1000" dirty="0">
                  <a:solidFill>
                    <a:srgbClr val="1D1D1A"/>
                  </a:solidFill>
                  <a:latin typeface="微软雅黑" panose="020B0503020204020204" pitchFamily="34" charset="-122"/>
                  <a:ea typeface="微软雅黑" panose="020B0503020204020204" pitchFamily="34" charset="-122"/>
                </a:rPr>
                <a:t>RPM</a:t>
              </a:r>
              <a:r>
                <a:rPr lang="zh-CN" altLang="en-US" sz="1000" dirty="0">
                  <a:solidFill>
                    <a:srgbClr val="1D1D1A"/>
                  </a:solidFill>
                  <a:latin typeface="微软雅黑" panose="020B0503020204020204" pitchFamily="34" charset="-122"/>
                  <a:ea typeface="微软雅黑" panose="020B0503020204020204" pitchFamily="34" charset="-122"/>
                </a:rPr>
                <a:t>包</a:t>
              </a:r>
              <a:endParaRPr lang="en-US" altLang="zh-CN" sz="1000" dirty="0">
                <a:solidFill>
                  <a:srgbClr val="1D1D1A"/>
                </a:solidFill>
                <a:latin typeface="微软雅黑" panose="020B0503020204020204" pitchFamily="34" charset="-122"/>
                <a:ea typeface="微软雅黑" panose="020B0503020204020204" pitchFamily="34" charset="-122"/>
              </a:endParaRPr>
            </a:p>
          </p:txBody>
        </p:sp>
        <p:sp>
          <p:nvSpPr>
            <p:cNvPr id="77" name="椭圆 76"/>
            <p:cNvSpPr>
              <a:spLocks noChangeAspect="1"/>
            </p:cNvSpPr>
            <p:nvPr/>
          </p:nvSpPr>
          <p:spPr>
            <a:xfrm>
              <a:off x="7876848" y="6024906"/>
              <a:ext cx="257091" cy="25709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pPr>
              <a:r>
                <a:rPr lang="en-US" sz="1000" dirty="0">
                  <a:solidFill>
                    <a:srgbClr val="FFFFFF"/>
                  </a:solidFill>
                  <a:latin typeface="Arial" panose="020B0604020202020204" pitchFamily="34" charset="0"/>
                  <a:cs typeface="Arial" panose="020B0604020202020204" pitchFamily="34" charset="0"/>
                </a:rPr>
                <a:t>3</a:t>
              </a:r>
              <a:endParaRPr lang="en-US" sz="1000" dirty="0">
                <a:solidFill>
                  <a:srgbClr val="FFFFFF"/>
                </a:solidFill>
                <a:latin typeface="Arial" panose="020B0604020202020204" pitchFamily="34" charset="0"/>
                <a:cs typeface="Arial" panose="020B0604020202020204" pitchFamily="34" charset="0"/>
              </a:endParaRPr>
            </a:p>
          </p:txBody>
        </p:sp>
        <p:sp>
          <p:nvSpPr>
            <p:cNvPr id="78" name="椭圆 77"/>
            <p:cNvSpPr>
              <a:spLocks noChangeAspect="1"/>
            </p:cNvSpPr>
            <p:nvPr/>
          </p:nvSpPr>
          <p:spPr>
            <a:xfrm>
              <a:off x="6410377" y="5356298"/>
              <a:ext cx="257090" cy="25709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pPr>
              <a:r>
                <a:rPr lang="en-US" sz="1000" dirty="0">
                  <a:solidFill>
                    <a:srgbClr val="FFFFFF"/>
                  </a:solidFill>
                  <a:latin typeface="Arial" panose="020B0604020202020204" pitchFamily="34" charset="0"/>
                  <a:cs typeface="Arial" panose="020B0604020202020204" pitchFamily="34" charset="0"/>
                </a:rPr>
                <a:t>4</a:t>
              </a:r>
              <a:endParaRPr lang="en-US" sz="1000" dirty="0">
                <a:solidFill>
                  <a:srgbClr val="FFFFFF"/>
                </a:solidFill>
                <a:latin typeface="Arial" panose="020B0604020202020204" pitchFamily="34" charset="0"/>
                <a:cs typeface="Arial" panose="020B0604020202020204" pitchFamily="34" charset="0"/>
              </a:endParaRPr>
            </a:p>
          </p:txBody>
        </p:sp>
        <p:sp>
          <p:nvSpPr>
            <p:cNvPr id="79" name="文本框 352"/>
            <p:cNvSpPr txBox="1"/>
            <p:nvPr/>
          </p:nvSpPr>
          <p:spPr>
            <a:xfrm>
              <a:off x="6564954" y="5332620"/>
              <a:ext cx="954107" cy="24622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dirty="0">
                  <a:solidFill>
                    <a:srgbClr val="1D1D1A"/>
                  </a:solidFill>
                  <a:latin typeface="微软雅黑" panose="020B0503020204020204" pitchFamily="34" charset="-122"/>
                  <a:ea typeface="微软雅黑" panose="020B0503020204020204" pitchFamily="34" charset="-122"/>
                </a:rPr>
                <a:t>推送镜像入库</a:t>
              </a:r>
              <a:endParaRPr lang="en-US" altLang="zh-CN" sz="1000" dirty="0">
                <a:solidFill>
                  <a:srgbClr val="1D1D1A"/>
                </a:solidFill>
                <a:latin typeface="微软雅黑" panose="020B0503020204020204" pitchFamily="34" charset="-122"/>
                <a:ea typeface="微软雅黑" panose="020B0503020204020204" pitchFamily="34" charset="-122"/>
              </a:endParaRPr>
            </a:p>
          </p:txBody>
        </p:sp>
        <p:cxnSp>
          <p:nvCxnSpPr>
            <p:cNvPr id="80" name="曲线连接符 77"/>
            <p:cNvCxnSpPr>
              <a:stCxn id="12" idx="2"/>
              <a:endCxn id="25" idx="0"/>
            </p:cNvCxnSpPr>
            <p:nvPr/>
          </p:nvCxnSpPr>
          <p:spPr>
            <a:xfrm rot="16200000" flipH="1">
              <a:off x="1800588" y="3851357"/>
              <a:ext cx="3380172" cy="4307"/>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81" name="椭圆 80"/>
            <p:cNvSpPr>
              <a:spLocks noChangeAspect="1"/>
            </p:cNvSpPr>
            <p:nvPr/>
          </p:nvSpPr>
          <p:spPr>
            <a:xfrm>
              <a:off x="4156635" y="5440887"/>
              <a:ext cx="257091" cy="25709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pPr>
              <a:r>
                <a:rPr lang="en-US" sz="1000" dirty="0">
                  <a:solidFill>
                    <a:srgbClr val="FFFFFF"/>
                  </a:solidFill>
                  <a:latin typeface="Arial" panose="020B0604020202020204" pitchFamily="34" charset="0"/>
                  <a:cs typeface="Arial" panose="020B0604020202020204" pitchFamily="34" charset="0"/>
                </a:rPr>
                <a:t>5</a:t>
              </a:r>
              <a:endParaRPr lang="en-US" sz="1000" dirty="0">
                <a:solidFill>
                  <a:srgbClr val="FFFFFF"/>
                </a:solidFill>
                <a:latin typeface="Arial" panose="020B0604020202020204" pitchFamily="34" charset="0"/>
                <a:cs typeface="Arial" panose="020B0604020202020204" pitchFamily="34" charset="0"/>
              </a:endParaRPr>
            </a:p>
          </p:txBody>
        </p:sp>
        <p:sp>
          <p:nvSpPr>
            <p:cNvPr id="82" name="椭圆 81"/>
            <p:cNvSpPr>
              <a:spLocks noChangeAspect="1"/>
            </p:cNvSpPr>
            <p:nvPr/>
          </p:nvSpPr>
          <p:spPr>
            <a:xfrm>
              <a:off x="1171784" y="5552654"/>
              <a:ext cx="257091" cy="25709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pPr>
              <a:r>
                <a:rPr lang="en-US" sz="1000" dirty="0">
                  <a:solidFill>
                    <a:srgbClr val="FFFFFF"/>
                  </a:solidFill>
                  <a:latin typeface="Arial" panose="020B0604020202020204" pitchFamily="34" charset="0"/>
                  <a:cs typeface="Arial" panose="020B0604020202020204" pitchFamily="34" charset="0"/>
                </a:rPr>
                <a:t>6</a:t>
              </a:r>
              <a:endParaRPr lang="en-US" sz="1000" dirty="0">
                <a:solidFill>
                  <a:srgbClr val="FFFFFF"/>
                </a:solidFill>
                <a:latin typeface="Arial" panose="020B0604020202020204" pitchFamily="34" charset="0"/>
                <a:cs typeface="Arial" panose="020B0604020202020204" pitchFamily="34" charset="0"/>
              </a:endParaRPr>
            </a:p>
          </p:txBody>
        </p:sp>
        <p:sp>
          <p:nvSpPr>
            <p:cNvPr id="83" name="椭圆 82"/>
            <p:cNvSpPr>
              <a:spLocks noChangeAspect="1"/>
            </p:cNvSpPr>
            <p:nvPr/>
          </p:nvSpPr>
          <p:spPr>
            <a:xfrm>
              <a:off x="1760129" y="4633110"/>
              <a:ext cx="257091" cy="25709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pPr>
              <a:r>
                <a:rPr lang="en-US" sz="1000" dirty="0">
                  <a:solidFill>
                    <a:srgbClr val="FFFFFF"/>
                  </a:solidFill>
                  <a:latin typeface="Arial" panose="020B0604020202020204" pitchFamily="34" charset="0"/>
                  <a:cs typeface="Arial" panose="020B0604020202020204" pitchFamily="34" charset="0"/>
                </a:rPr>
                <a:t>7</a:t>
              </a:r>
              <a:endParaRPr lang="en-US" sz="1000" dirty="0">
                <a:solidFill>
                  <a:srgbClr val="FFFFFF"/>
                </a:solidFill>
                <a:latin typeface="Arial" panose="020B0604020202020204" pitchFamily="34" charset="0"/>
                <a:cs typeface="Arial" panose="020B0604020202020204" pitchFamily="34" charset="0"/>
              </a:endParaRPr>
            </a:p>
          </p:txBody>
        </p:sp>
        <p:pic>
          <p:nvPicPr>
            <p:cNvPr id="84" name="图片 83"/>
            <p:cNvPicPr>
              <a:picLocks noChangeAspect="1"/>
            </p:cNvPicPr>
            <p:nvPr/>
          </p:nvPicPr>
          <p:blipFill>
            <a:blip r:embed="rId2"/>
            <a:stretch>
              <a:fillRect/>
            </a:stretch>
          </p:blipFill>
          <p:spPr>
            <a:xfrm>
              <a:off x="1375047" y="6048284"/>
              <a:ext cx="389238" cy="435714"/>
            </a:xfrm>
            <a:prstGeom prst="rect">
              <a:avLst/>
            </a:prstGeom>
          </p:spPr>
        </p:pic>
        <p:sp>
          <p:nvSpPr>
            <p:cNvPr id="85" name="文本框 377"/>
            <p:cNvSpPr txBox="1"/>
            <p:nvPr/>
          </p:nvSpPr>
          <p:spPr>
            <a:xfrm>
              <a:off x="1699103" y="4899853"/>
              <a:ext cx="1160255" cy="2994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dirty="0">
                  <a:solidFill>
                    <a:srgbClr val="1D1D1A"/>
                  </a:solidFill>
                  <a:latin typeface="微软雅黑" panose="020B0503020204020204" pitchFamily="34" charset="-122"/>
                  <a:ea typeface="微软雅黑" panose="020B0503020204020204" pitchFamily="34" charset="-122"/>
                </a:rPr>
                <a:t>推送镜像入库</a:t>
              </a:r>
              <a:endParaRPr lang="en-US" altLang="zh-CN" sz="1000" dirty="0">
                <a:solidFill>
                  <a:srgbClr val="1D1D1A"/>
                </a:solidFill>
                <a:latin typeface="微软雅黑" panose="020B0503020204020204" pitchFamily="34" charset="-122"/>
                <a:ea typeface="微软雅黑" panose="020B0503020204020204" pitchFamily="34" charset="-122"/>
              </a:endParaRPr>
            </a:p>
          </p:txBody>
        </p:sp>
        <p:pic>
          <p:nvPicPr>
            <p:cNvPr id="86" name="图片 85"/>
            <p:cNvPicPr>
              <a:picLocks noChangeAspect="1"/>
            </p:cNvPicPr>
            <p:nvPr/>
          </p:nvPicPr>
          <p:blipFill>
            <a:blip r:embed="rId4"/>
            <a:stretch>
              <a:fillRect/>
            </a:stretch>
          </p:blipFill>
          <p:spPr>
            <a:xfrm>
              <a:off x="1816339" y="6069559"/>
              <a:ext cx="343183" cy="421947"/>
            </a:xfrm>
            <a:prstGeom prst="rect">
              <a:avLst/>
            </a:prstGeom>
          </p:spPr>
        </p:pic>
      </p:grpSp>
      <p:sp>
        <p:nvSpPr>
          <p:cNvPr id="8" name="矩形 7"/>
          <p:cNvSpPr/>
          <p:nvPr/>
        </p:nvSpPr>
        <p:spPr>
          <a:xfrm>
            <a:off x="392768" y="975995"/>
            <a:ext cx="10776520" cy="106182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7175" indent="-257175" algn="just">
              <a:lnSpc>
                <a:spcPct val="150000"/>
              </a:lnSpc>
              <a:spcBef>
                <a:spcPts val="0"/>
              </a:spcBef>
              <a:buClr>
                <a:srgbClr val="FF0000"/>
              </a:buClr>
              <a:buFont typeface="Wingdings" panose="05000000000000000000" pitchFamily="2" charset="2"/>
              <a:buChar char="n"/>
              <a:defRPr/>
            </a:pPr>
            <a:r>
              <a:rPr lang="zh-CN" altLang="en-US" sz="1400" dirty="0">
                <a:solidFill>
                  <a:srgbClr val="000000"/>
                </a:solidFill>
                <a:latin typeface="宋体" panose="02010600030101010101" pitchFamily="2" charset="-122"/>
                <a:ea typeface="宋体" panose="02010600030101010101" pitchFamily="2" charset="-122"/>
              </a:rPr>
              <a:t>自动触发：当软件包仓库发生变化时，自动触发镜像</a:t>
            </a:r>
            <a:r>
              <a:rPr lang="en-US" altLang="zh-CN" sz="1400" dirty="0">
                <a:solidFill>
                  <a:srgbClr val="000000"/>
                </a:solidFill>
                <a:latin typeface="宋体" panose="02010600030101010101" pitchFamily="2" charset="-122"/>
                <a:ea typeface="宋体" panose="02010600030101010101" pitchFamily="2" charset="-122"/>
              </a:rPr>
              <a:t>CI</a:t>
            </a:r>
            <a:r>
              <a:rPr lang="zh-CN" altLang="en-US" sz="1400" dirty="0">
                <a:solidFill>
                  <a:srgbClr val="000000"/>
                </a:solidFill>
                <a:latin typeface="宋体" panose="02010600030101010101" pitchFamily="2" charset="-122"/>
                <a:ea typeface="宋体" panose="02010600030101010101" pitchFamily="2" charset="-122"/>
              </a:rPr>
              <a:t>服务进行镜像生成。</a:t>
            </a:r>
            <a:endParaRPr lang="en-US" altLang="zh-CN" sz="1400" dirty="0">
              <a:solidFill>
                <a:srgbClr val="000000"/>
              </a:solidFill>
              <a:latin typeface="宋体" panose="02010600030101010101" pitchFamily="2" charset="-122"/>
              <a:ea typeface="宋体" panose="02010600030101010101" pitchFamily="2" charset="-122"/>
            </a:endParaRPr>
          </a:p>
          <a:p>
            <a:pPr marL="257175" indent="-257175" algn="just">
              <a:lnSpc>
                <a:spcPct val="150000"/>
              </a:lnSpc>
              <a:spcBef>
                <a:spcPts val="0"/>
              </a:spcBef>
              <a:buClr>
                <a:srgbClr val="FF0000"/>
              </a:buClr>
              <a:buFont typeface="Wingdings" panose="05000000000000000000" pitchFamily="2" charset="2"/>
              <a:buChar char="n"/>
              <a:defRPr/>
            </a:pPr>
            <a:r>
              <a:rPr lang="zh-CN" altLang="en-US" sz="1400" dirty="0">
                <a:solidFill>
                  <a:srgbClr val="000000"/>
                </a:solidFill>
                <a:latin typeface="宋体" panose="02010600030101010101" pitchFamily="2" charset="-122"/>
                <a:ea typeface="宋体" panose="02010600030101010101" pitchFamily="2" charset="-122"/>
              </a:rPr>
              <a:t>多种镜像：通过镜像</a:t>
            </a:r>
            <a:r>
              <a:rPr lang="en-US" altLang="zh-CN" sz="1400" dirty="0">
                <a:solidFill>
                  <a:srgbClr val="000000"/>
                </a:solidFill>
                <a:latin typeface="宋体" panose="02010600030101010101" pitchFamily="2" charset="-122"/>
                <a:ea typeface="宋体" panose="02010600030101010101" pitchFamily="2" charset="-122"/>
              </a:rPr>
              <a:t>CI</a:t>
            </a:r>
            <a:r>
              <a:rPr lang="zh-CN" altLang="en-US" sz="1400" dirty="0">
                <a:solidFill>
                  <a:srgbClr val="000000"/>
                </a:solidFill>
                <a:latin typeface="宋体" panose="02010600030101010101" pitchFamily="2" charset="-122"/>
                <a:ea typeface="宋体" panose="02010600030101010101" pitchFamily="2" charset="-122"/>
              </a:rPr>
              <a:t>服务已经能够自动构建并提供</a:t>
            </a:r>
            <a:r>
              <a:rPr lang="en-US" altLang="zh-CN" sz="1400" dirty="0" err="1">
                <a:solidFill>
                  <a:srgbClr val="000000"/>
                </a:solidFill>
                <a:latin typeface="宋体" panose="02010600030101010101" pitchFamily="2" charset="-122"/>
                <a:ea typeface="宋体" panose="02010600030101010101" pitchFamily="2" charset="-122"/>
              </a:rPr>
              <a:t>docker</a:t>
            </a:r>
            <a:r>
              <a:rPr lang="zh-CN" altLang="en-US" sz="1400" dirty="0">
                <a:solidFill>
                  <a:srgbClr val="000000"/>
                </a:solidFill>
                <a:latin typeface="宋体" panose="02010600030101010101" pitchFamily="2" charset="-122"/>
                <a:ea typeface="宋体" panose="02010600030101010101" pitchFamily="2" charset="-122"/>
              </a:rPr>
              <a:t>镜像、</a:t>
            </a:r>
            <a:r>
              <a:rPr lang="en-US" altLang="zh-CN" sz="1400" dirty="0" err="1">
                <a:solidFill>
                  <a:srgbClr val="000000"/>
                </a:solidFill>
                <a:latin typeface="宋体" panose="02010600030101010101" pitchFamily="2" charset="-122"/>
                <a:ea typeface="宋体" panose="02010600030101010101" pitchFamily="2" charset="-122"/>
              </a:rPr>
              <a:t>qemu</a:t>
            </a:r>
            <a:r>
              <a:rPr lang="zh-CN" altLang="en-US" sz="1400" dirty="0">
                <a:solidFill>
                  <a:srgbClr val="000000"/>
                </a:solidFill>
                <a:latin typeface="宋体" panose="02010600030101010101" pitchFamily="2" charset="-122"/>
                <a:ea typeface="宋体" panose="02010600030101010101" pitchFamily="2" charset="-122"/>
              </a:rPr>
              <a:t>镜像、</a:t>
            </a:r>
            <a:r>
              <a:rPr lang="en-US" altLang="zh-CN" sz="1400" dirty="0">
                <a:solidFill>
                  <a:srgbClr val="000000"/>
                </a:solidFill>
                <a:latin typeface="宋体" panose="02010600030101010101" pitchFamily="2" charset="-122"/>
                <a:ea typeface="宋体" panose="02010600030101010101" pitchFamily="2" charset="-122"/>
              </a:rPr>
              <a:t>D1</a:t>
            </a:r>
            <a:r>
              <a:rPr lang="zh-CN" altLang="en-US" sz="1400" dirty="0">
                <a:solidFill>
                  <a:srgbClr val="000000"/>
                </a:solidFill>
                <a:latin typeface="宋体" panose="02010600030101010101" pitchFamily="2" charset="-122"/>
                <a:ea typeface="宋体" panose="02010600030101010101" pitchFamily="2" charset="-122"/>
              </a:rPr>
              <a:t>、</a:t>
            </a:r>
            <a:r>
              <a:rPr lang="en-US" altLang="zh-CN" sz="1400" dirty="0">
                <a:solidFill>
                  <a:srgbClr val="000000"/>
                </a:solidFill>
                <a:latin typeface="宋体" panose="02010600030101010101" pitchFamily="2" charset="-122"/>
                <a:ea typeface="宋体" panose="02010600030101010101" pitchFamily="2" charset="-122"/>
              </a:rPr>
              <a:t>unmatched</a:t>
            </a:r>
            <a:r>
              <a:rPr lang="zh-CN" altLang="en-US" sz="1400" dirty="0">
                <a:solidFill>
                  <a:srgbClr val="000000"/>
                </a:solidFill>
                <a:latin typeface="宋体" panose="02010600030101010101" pitchFamily="2" charset="-122"/>
                <a:ea typeface="宋体" panose="02010600030101010101" pitchFamily="2" charset="-122"/>
              </a:rPr>
              <a:t>、</a:t>
            </a:r>
            <a:r>
              <a:rPr lang="en-US" altLang="zh-CN" sz="1400" dirty="0" err="1">
                <a:solidFill>
                  <a:srgbClr val="000000"/>
                </a:solidFill>
                <a:latin typeface="宋体" panose="02010600030101010101" pitchFamily="2" charset="-122"/>
                <a:ea typeface="宋体" panose="02010600030101010101" pitchFamily="2" charset="-122"/>
              </a:rPr>
              <a:t>Visionfive</a:t>
            </a:r>
            <a:r>
              <a:rPr lang="en-US" altLang="zh-CN" sz="1400" dirty="0">
                <a:solidFill>
                  <a:srgbClr val="000000"/>
                </a:solidFill>
                <a:latin typeface="宋体" panose="02010600030101010101" pitchFamily="2" charset="-122"/>
                <a:ea typeface="宋体" panose="02010600030101010101" pitchFamily="2" charset="-122"/>
              </a:rPr>
              <a:t> 5</a:t>
            </a:r>
            <a:r>
              <a:rPr lang="zh-CN" altLang="en-US" sz="1400" dirty="0">
                <a:solidFill>
                  <a:srgbClr val="000000"/>
                </a:solidFill>
                <a:latin typeface="宋体" panose="02010600030101010101" pitchFamily="2" charset="-122"/>
                <a:ea typeface="宋体" panose="02010600030101010101" pitchFamily="2" charset="-122"/>
              </a:rPr>
              <a:t>种不同镜像文件。</a:t>
            </a:r>
            <a:endParaRPr lang="en-US" altLang="zh-CN" sz="1400" dirty="0">
              <a:solidFill>
                <a:srgbClr val="000000"/>
              </a:solidFill>
              <a:latin typeface="宋体" panose="02010600030101010101" pitchFamily="2" charset="-122"/>
              <a:ea typeface="宋体" panose="02010600030101010101" pitchFamily="2" charset="-122"/>
            </a:endParaRPr>
          </a:p>
          <a:p>
            <a:pPr marL="257175" indent="-257175" algn="just">
              <a:lnSpc>
                <a:spcPct val="150000"/>
              </a:lnSpc>
              <a:spcBef>
                <a:spcPts val="0"/>
              </a:spcBef>
              <a:buClr>
                <a:srgbClr val="FF0000"/>
              </a:buClr>
              <a:buFont typeface="Wingdings" panose="05000000000000000000" pitchFamily="2" charset="2"/>
              <a:buChar char="n"/>
              <a:defRPr/>
            </a:pPr>
            <a:r>
              <a:rPr lang="zh-CN" altLang="en-US" sz="1400" dirty="0">
                <a:solidFill>
                  <a:srgbClr val="000000"/>
                </a:solidFill>
                <a:latin typeface="宋体" panose="02010600030101010101" pitchFamily="2" charset="-122"/>
                <a:ea typeface="宋体" panose="02010600030101010101" pitchFamily="2" charset="-122"/>
              </a:rPr>
              <a:t>镜像仓库</a:t>
            </a:r>
            <a:r>
              <a:rPr lang="en-US" altLang="zh-CN" sz="1400" dirty="0">
                <a:solidFill>
                  <a:srgbClr val="000000"/>
                </a:solidFill>
                <a:latin typeface="宋体" panose="02010600030101010101" pitchFamily="2" charset="-122"/>
                <a:ea typeface="宋体" panose="02010600030101010101" pitchFamily="2" charset="-122"/>
              </a:rPr>
              <a:t>rpm</a:t>
            </a:r>
            <a:r>
              <a:rPr lang="zh-CN" altLang="en-US" sz="1400" dirty="0">
                <a:solidFill>
                  <a:srgbClr val="000000"/>
                </a:solidFill>
                <a:latin typeface="宋体" panose="02010600030101010101" pitchFamily="2" charset="-122"/>
                <a:ea typeface="宋体" panose="02010600030101010101" pitchFamily="2" charset="-122"/>
              </a:rPr>
              <a:t>包自动同步与备份：同步更新与发布每日镜像输出的镜像文件与软件包二进制文件。</a:t>
            </a:r>
            <a:endParaRPr lang="zh-CN" altLang="zh-CN" sz="1400" dirty="0">
              <a:solidFill>
                <a:srgbClr val="000000"/>
              </a:solidFill>
              <a:latin typeface="宋体" panose="02010600030101010101" pitchFamily="2" charset="-122"/>
              <a:ea typeface="宋体" panose="02010600030101010101" pitchFamily="2" charset="-122"/>
            </a:endParaRPr>
          </a:p>
        </p:txBody>
      </p:sp>
      <p:sp>
        <p:nvSpPr>
          <p:cNvPr id="9" name="TextBox 84"/>
          <p:cNvSpPr txBox="1"/>
          <p:nvPr/>
        </p:nvSpPr>
        <p:spPr>
          <a:xfrm>
            <a:off x="6112362" y="6561397"/>
            <a:ext cx="4865434" cy="24622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dirty="0">
                <a:latin typeface="宋体" panose="02010600030101010101" pitchFamily="2" charset="-122"/>
                <a:ea typeface="宋体" panose="02010600030101010101" pitchFamily="2" charset="-122"/>
              </a:rPr>
              <a:t>图片基于</a:t>
            </a:r>
            <a:r>
              <a:rPr lang="en-US" altLang="zh-CN" sz="1000" dirty="0" err="1">
                <a:latin typeface="宋体" panose="02010600030101010101" pitchFamily="2" charset="-122"/>
                <a:ea typeface="宋体" panose="02010600030101010101" pitchFamily="2" charset="-122"/>
              </a:rPr>
              <a:t>openEuler</a:t>
            </a:r>
            <a:r>
              <a:rPr lang="en-US" altLang="zh-CN" sz="1000" dirty="0">
                <a:latin typeface="宋体" panose="02010600030101010101" pitchFamily="2" charset="-122"/>
                <a:ea typeface="宋体" panose="02010600030101010101" pitchFamily="2" charset="-122"/>
              </a:rPr>
              <a:t> QA SIG</a:t>
            </a:r>
            <a:r>
              <a:rPr lang="zh-CN" altLang="en-US" sz="1000" dirty="0">
                <a:latin typeface="宋体" panose="02010600030101010101" pitchFamily="2" charset="-122"/>
                <a:ea typeface="宋体" panose="02010600030101010101" pitchFamily="2" charset="-122"/>
              </a:rPr>
              <a:t>流程修改   </a:t>
            </a:r>
            <a:r>
              <a:rPr lang="en-US" altLang="zh-CN" sz="1000" dirty="0">
                <a:latin typeface="宋体" panose="02010600030101010101" pitchFamily="2" charset="-122"/>
                <a:ea typeface="宋体" panose="02010600030101010101" pitchFamily="2" charset="-122"/>
              </a:rPr>
              <a:t>https://openEuler</a:t>
            </a:r>
            <a:r>
              <a:rPr lang="zh-CN" altLang="en-US" sz="1000" dirty="0">
                <a:latin typeface="宋体" panose="02010600030101010101" pitchFamily="2" charset="-122"/>
                <a:ea typeface="宋体" panose="02010600030101010101" pitchFamily="2" charset="-122"/>
              </a:rPr>
              <a:t>社区测试系统介绍</a:t>
            </a:r>
            <a:r>
              <a:rPr lang="en-US" altLang="zh-CN" sz="1000" dirty="0">
                <a:latin typeface="宋体" panose="02010600030101010101" pitchFamily="2" charset="-122"/>
                <a:ea typeface="宋体" panose="02010600030101010101" pitchFamily="2" charset="-122"/>
              </a:rPr>
              <a:t>.</a:t>
            </a:r>
            <a:r>
              <a:rPr lang="en-US" altLang="zh-CN" sz="1000" dirty="0" err="1">
                <a:latin typeface="宋体" panose="02010600030101010101" pitchFamily="2" charset="-122"/>
                <a:ea typeface="宋体" panose="02010600030101010101" pitchFamily="2" charset="-122"/>
              </a:rPr>
              <a:t>pptx</a:t>
            </a:r>
            <a:endParaRPr lang="zh-CN" altLang="en-US" sz="1000" dirty="0">
              <a:latin typeface="宋体" panose="02010600030101010101" pitchFamily="2" charset="-122"/>
              <a:ea typeface="宋体" panose="02010600030101010101"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6291367" y="1540792"/>
            <a:ext cx="4009080" cy="461665"/>
          </a:xfrm>
          <a:prstGeom prst="rect">
            <a:avLst/>
          </a:prstGeom>
        </p:spPr>
        <p:txBody>
          <a:bodyPr wrap="square">
            <a:spAutoFit/>
          </a:bodyPr>
          <a:lstStyle/>
          <a:p>
            <a:r>
              <a:rPr lang="en-US" altLang="zh-CN" sz="2400" dirty="0" err="1">
                <a:solidFill>
                  <a:srgbClr val="031E3F"/>
                </a:solidFill>
                <a:latin typeface="黑体" panose="02010609060101010101" pitchFamily="49" charset="-122"/>
                <a:ea typeface="黑体" panose="02010609060101010101" pitchFamily="49" charset="-122"/>
                <a:sym typeface="微软雅黑" panose="020B0503020204020204" pitchFamily="34" charset="-122"/>
              </a:rPr>
              <a:t>openEuler</a:t>
            </a:r>
            <a:r>
              <a:rPr lang="en-US" altLang="zh-CN" sz="2400" dirty="0">
                <a:solidFill>
                  <a:srgbClr val="031E3F"/>
                </a:solidFill>
                <a:latin typeface="黑体" panose="02010609060101010101" pitchFamily="49" charset="-122"/>
                <a:ea typeface="黑体" panose="02010609060101010101" pitchFamily="49" charset="-122"/>
                <a:sym typeface="微软雅黑" panose="020B0503020204020204" pitchFamily="34" charset="-122"/>
              </a:rPr>
              <a:t> </a:t>
            </a:r>
            <a:r>
              <a:rPr lang="en-US" altLang="zh-CN" sz="2400" dirty="0">
                <a:solidFill>
                  <a:srgbClr val="031E3F"/>
                </a:solidFill>
                <a:latin typeface="黑体" panose="02010609060101010101" pitchFamily="49" charset="-122"/>
                <a:ea typeface="黑体" panose="02010609060101010101" pitchFamily="49" charset="-122"/>
                <a:sym typeface="+mn-lt"/>
              </a:rPr>
              <a:t>RISC-V</a:t>
            </a:r>
            <a:r>
              <a:rPr lang="zh-CN" altLang="en-US" sz="2400" dirty="0">
                <a:solidFill>
                  <a:srgbClr val="031E3F"/>
                </a:solidFill>
                <a:latin typeface="黑体" panose="02010609060101010101" pitchFamily="49" charset="-122"/>
                <a:ea typeface="黑体" panose="02010609060101010101" pitchFamily="49" charset="-122"/>
                <a:sym typeface="+mn-lt"/>
              </a:rPr>
              <a:t>测试简介</a:t>
            </a:r>
            <a:endParaRPr lang="zh-CN" altLang="en-US" sz="2400" dirty="0">
              <a:solidFill>
                <a:srgbClr val="031E3F"/>
              </a:solidFill>
              <a:latin typeface="黑体" panose="02010609060101010101" pitchFamily="49" charset="-122"/>
              <a:ea typeface="黑体" panose="02010609060101010101" pitchFamily="49" charset="-122"/>
              <a:sym typeface="+mn-lt"/>
            </a:endParaRPr>
          </a:p>
        </p:txBody>
      </p:sp>
      <p:sp>
        <p:nvSpPr>
          <p:cNvPr id="22" name="矩形 21"/>
          <p:cNvSpPr/>
          <p:nvPr/>
        </p:nvSpPr>
        <p:spPr>
          <a:xfrm>
            <a:off x="6291367" y="2534138"/>
            <a:ext cx="3701705" cy="461665"/>
          </a:xfrm>
          <a:prstGeom prst="rect">
            <a:avLst/>
          </a:prstGeom>
        </p:spPr>
        <p:txBody>
          <a:bodyPr wrap="square">
            <a:spAutoFit/>
          </a:bodyPr>
          <a:lstStyle/>
          <a:p>
            <a:r>
              <a:rPr lang="zh-CN" altLang="en-US" sz="2400" dirty="0">
                <a:solidFill>
                  <a:srgbClr val="FF0000"/>
                </a:solidFill>
                <a:latin typeface="黑体" panose="02010609060101010101" pitchFamily="49" charset="-122"/>
                <a:ea typeface="黑体" panose="02010609060101010101" pitchFamily="49" charset="-122"/>
                <a:sym typeface="微软雅黑" panose="020B0503020204020204" pitchFamily="34" charset="-122"/>
              </a:rPr>
              <a:t>测试和质量保证过程</a:t>
            </a:r>
            <a:endParaRPr lang="zh-CN" altLang="en-US" sz="2400" dirty="0">
              <a:solidFill>
                <a:srgbClr val="FF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24" name="矩形 23"/>
          <p:cNvSpPr/>
          <p:nvPr/>
        </p:nvSpPr>
        <p:spPr>
          <a:xfrm>
            <a:off x="6291367" y="3513230"/>
            <a:ext cx="3701705" cy="461665"/>
          </a:xfrm>
          <a:prstGeom prst="rect">
            <a:avLst/>
          </a:prstGeom>
        </p:spPr>
        <p:txBody>
          <a:bodyPr wrap="square">
            <a:spAutoFit/>
          </a:bodyPr>
          <a:lstStyle/>
          <a:p>
            <a:r>
              <a:rPr lang="zh-CN" altLang="en-US" sz="2400" dirty="0">
                <a:solidFill>
                  <a:srgbClr val="031E3F"/>
                </a:solidFill>
                <a:latin typeface="黑体" panose="02010609060101010101" pitchFamily="49" charset="-122"/>
                <a:ea typeface="黑体" panose="02010609060101010101" pitchFamily="49" charset="-122"/>
                <a:sym typeface="微软雅黑" panose="020B0503020204020204" pitchFamily="34" charset="-122"/>
              </a:rPr>
              <a:t>痛点和问题</a:t>
            </a:r>
            <a:endParaRPr lang="zh-CN" altLang="en-US" sz="2400" dirty="0">
              <a:solidFill>
                <a:srgbClr val="031E3F"/>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25" name="文本框 24"/>
          <p:cNvSpPr txBox="1"/>
          <p:nvPr/>
        </p:nvSpPr>
        <p:spPr>
          <a:xfrm>
            <a:off x="1358645" y="1374258"/>
            <a:ext cx="1797287" cy="861774"/>
          </a:xfrm>
          <a:prstGeom prst="rect">
            <a:avLst/>
          </a:prstGeom>
          <a:noFill/>
        </p:spPr>
        <p:txBody>
          <a:bodyPr wrap="none" rtlCol="0">
            <a:spAutoFit/>
          </a:bodyPr>
          <a:lstStyle/>
          <a:p>
            <a:r>
              <a:rPr lang="zh-CN" altLang="en-US" sz="5000" b="1" dirty="0">
                <a:solidFill>
                  <a:srgbClr val="061E3F"/>
                </a:solidFill>
                <a:latin typeface="黑体" panose="02010609060101010101" pitchFamily="49" charset="-122"/>
                <a:ea typeface="黑体" panose="02010609060101010101" pitchFamily="49" charset="-122"/>
                <a:cs typeface="+mn-ea"/>
                <a:sym typeface="+mn-lt"/>
              </a:rPr>
              <a:t>目 录</a:t>
            </a:r>
            <a:endParaRPr lang="zh-CN" altLang="en-US" sz="5000" b="1" dirty="0">
              <a:solidFill>
                <a:srgbClr val="061E3F"/>
              </a:solidFill>
              <a:latin typeface="黑体" panose="02010609060101010101" pitchFamily="49" charset="-122"/>
              <a:ea typeface="黑体" panose="02010609060101010101" pitchFamily="49" charset="-122"/>
              <a:cs typeface="+mn-ea"/>
              <a:sym typeface="+mn-lt"/>
            </a:endParaRPr>
          </a:p>
        </p:txBody>
      </p:sp>
      <p:sp>
        <p:nvSpPr>
          <p:cNvPr id="27" name="文本框 26"/>
          <p:cNvSpPr txBox="1"/>
          <p:nvPr/>
        </p:nvSpPr>
        <p:spPr>
          <a:xfrm>
            <a:off x="4270034" y="3342819"/>
            <a:ext cx="1657387" cy="830997"/>
          </a:xfrm>
          <a:prstGeom prst="rect">
            <a:avLst/>
          </a:prstGeom>
          <a:noFill/>
        </p:spPr>
        <p:txBody>
          <a:bodyPr wrap="square" rtlCol="0">
            <a:spAutoFit/>
          </a:bodyPr>
          <a:lstStyle/>
          <a:p>
            <a:pPr algn="ctr"/>
            <a:r>
              <a:rPr lang="en-US" altLang="zh-CN" sz="4800" dirty="0">
                <a:solidFill>
                  <a:srgbClr val="012FA8"/>
                </a:solidFill>
                <a:latin typeface="Impact" panose="020B0806030902050204" pitchFamily="34" charset="0"/>
                <a:ea typeface="SF Pro" pitchFamily="2" charset="0"/>
                <a:cs typeface="SF Pro" pitchFamily="2" charset="0"/>
                <a:sym typeface="+mn-lt"/>
              </a:rPr>
              <a:t>03</a:t>
            </a:r>
            <a:endParaRPr lang="zh-CN" altLang="en-US" sz="4800" dirty="0">
              <a:solidFill>
                <a:srgbClr val="012FA8"/>
              </a:solidFill>
              <a:latin typeface="Impact" panose="020B0806030902050204" pitchFamily="34" charset="0"/>
              <a:ea typeface="SF Pro" pitchFamily="2" charset="0"/>
              <a:cs typeface="SF Pro" pitchFamily="2" charset="0"/>
              <a:sym typeface="+mn-lt"/>
            </a:endParaRPr>
          </a:p>
        </p:txBody>
      </p:sp>
      <p:sp>
        <p:nvSpPr>
          <p:cNvPr id="29" name="文本框 28"/>
          <p:cNvSpPr txBox="1"/>
          <p:nvPr/>
        </p:nvSpPr>
        <p:spPr>
          <a:xfrm>
            <a:off x="4270034" y="2349473"/>
            <a:ext cx="1657387" cy="830997"/>
          </a:xfrm>
          <a:prstGeom prst="rect">
            <a:avLst/>
          </a:prstGeom>
          <a:noFill/>
        </p:spPr>
        <p:txBody>
          <a:bodyPr wrap="square" rtlCol="0">
            <a:spAutoFit/>
          </a:bodyPr>
          <a:lstStyle/>
          <a:p>
            <a:pPr algn="ctr"/>
            <a:r>
              <a:rPr lang="en-US" altLang="zh-CN" sz="4800" dirty="0">
                <a:solidFill>
                  <a:srgbClr val="012FA8"/>
                </a:solidFill>
                <a:latin typeface="Impact" panose="020B0806030902050204" pitchFamily="34" charset="0"/>
                <a:ea typeface="SF Pro" pitchFamily="2" charset="0"/>
                <a:cs typeface="SF Pro" pitchFamily="2" charset="0"/>
                <a:sym typeface="+mn-lt"/>
              </a:rPr>
              <a:t>02</a:t>
            </a:r>
            <a:endParaRPr lang="zh-CN" altLang="en-US" sz="4800" dirty="0">
              <a:solidFill>
                <a:srgbClr val="012FA8"/>
              </a:solidFill>
              <a:latin typeface="Impact" panose="020B0806030902050204" pitchFamily="34" charset="0"/>
              <a:ea typeface="SF Pro" pitchFamily="2" charset="0"/>
              <a:cs typeface="SF Pro" pitchFamily="2" charset="0"/>
              <a:sym typeface="+mn-lt"/>
            </a:endParaRPr>
          </a:p>
        </p:txBody>
      </p:sp>
      <p:sp>
        <p:nvSpPr>
          <p:cNvPr id="30" name="文本框 29"/>
          <p:cNvSpPr txBox="1"/>
          <p:nvPr/>
        </p:nvSpPr>
        <p:spPr>
          <a:xfrm>
            <a:off x="4270034" y="1356127"/>
            <a:ext cx="1657387" cy="830997"/>
          </a:xfrm>
          <a:prstGeom prst="rect">
            <a:avLst/>
          </a:prstGeom>
          <a:noFill/>
        </p:spPr>
        <p:txBody>
          <a:bodyPr wrap="square" rtlCol="0">
            <a:spAutoFit/>
          </a:bodyPr>
          <a:lstStyle/>
          <a:p>
            <a:pPr algn="ctr"/>
            <a:r>
              <a:rPr lang="en-US" altLang="zh-CN" sz="4800" dirty="0">
                <a:solidFill>
                  <a:srgbClr val="012FA8"/>
                </a:solidFill>
                <a:latin typeface="Impact" panose="020B0806030902050204" pitchFamily="34" charset="0"/>
                <a:ea typeface="SF Pro" pitchFamily="2" charset="0"/>
                <a:cs typeface="SF Pro" pitchFamily="2" charset="0"/>
                <a:sym typeface="+mn-lt"/>
              </a:rPr>
              <a:t>01</a:t>
            </a:r>
            <a:endParaRPr lang="zh-CN" altLang="en-US" sz="4800" dirty="0">
              <a:solidFill>
                <a:srgbClr val="012FA8"/>
              </a:solidFill>
              <a:latin typeface="Impact" panose="020B0806030902050204" pitchFamily="34" charset="0"/>
              <a:ea typeface="SF Pro" pitchFamily="2" charset="0"/>
              <a:cs typeface="SF Pro" pitchFamily="2" charset="0"/>
              <a:sym typeface="+mn-lt"/>
            </a:endParaRPr>
          </a:p>
        </p:txBody>
      </p:sp>
      <p:cxnSp>
        <p:nvCxnSpPr>
          <p:cNvPr id="14" name="直接连接符 20"/>
          <p:cNvCxnSpPr/>
          <p:nvPr/>
        </p:nvCxnSpPr>
        <p:spPr>
          <a:xfrm>
            <a:off x="3685074" y="1204412"/>
            <a:ext cx="0" cy="376269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6291367" y="4495519"/>
            <a:ext cx="3701705" cy="461665"/>
          </a:xfrm>
          <a:prstGeom prst="rect">
            <a:avLst/>
          </a:prstGeom>
        </p:spPr>
        <p:txBody>
          <a:bodyPr wrap="square">
            <a:spAutoFit/>
          </a:bodyPr>
          <a:lstStyle/>
          <a:p>
            <a:r>
              <a:rPr lang="zh-CN" altLang="en-US" sz="2400" dirty="0">
                <a:solidFill>
                  <a:srgbClr val="031E3F"/>
                </a:solidFill>
                <a:latin typeface="黑体" panose="02010609060101010101" pitchFamily="49" charset="-122"/>
                <a:ea typeface="黑体" panose="02010609060101010101" pitchFamily="49" charset="-122"/>
                <a:sym typeface="微软雅黑" panose="020B0503020204020204" pitchFamily="34" charset="-122"/>
              </a:rPr>
              <a:t>合作和参与机会</a:t>
            </a:r>
            <a:endParaRPr lang="zh-CN" altLang="en-US" sz="2400" dirty="0">
              <a:solidFill>
                <a:srgbClr val="031E3F"/>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13" name="文本框 26"/>
          <p:cNvSpPr txBox="1"/>
          <p:nvPr/>
        </p:nvSpPr>
        <p:spPr>
          <a:xfrm>
            <a:off x="4270034" y="4336165"/>
            <a:ext cx="1657387" cy="830997"/>
          </a:xfrm>
          <a:prstGeom prst="rect">
            <a:avLst/>
          </a:prstGeom>
          <a:noFill/>
        </p:spPr>
        <p:txBody>
          <a:bodyPr wrap="square" rtlCol="0">
            <a:spAutoFit/>
          </a:bodyPr>
          <a:lstStyle/>
          <a:p>
            <a:pPr algn="ctr"/>
            <a:r>
              <a:rPr lang="en-US" altLang="zh-CN" sz="4800" dirty="0">
                <a:solidFill>
                  <a:srgbClr val="012FA8"/>
                </a:solidFill>
                <a:latin typeface="Impact" panose="020B0806030902050204" pitchFamily="34" charset="0"/>
                <a:ea typeface="SF Pro" pitchFamily="2" charset="0"/>
                <a:cs typeface="SF Pro" pitchFamily="2" charset="0"/>
                <a:sym typeface="+mn-lt"/>
              </a:rPr>
              <a:t>04</a:t>
            </a:r>
            <a:endParaRPr lang="zh-CN" altLang="en-US" sz="4800" dirty="0">
              <a:solidFill>
                <a:srgbClr val="012FA8"/>
              </a:solidFill>
              <a:latin typeface="Impact" panose="020B0806030902050204" pitchFamily="34" charset="0"/>
              <a:ea typeface="SF Pro" pitchFamily="2" charset="0"/>
              <a:cs typeface="SF Pro" pitchFamily="2" charset="0"/>
              <a:sym typeface="+mn-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73636" y="381009"/>
            <a:ext cx="7327314" cy="461665"/>
          </a:xfrm>
          <a:prstGeom prst="rect">
            <a:avLst/>
          </a:prstGeom>
          <a:noFill/>
        </p:spPr>
        <p:txBody>
          <a:bodyPr wrap="square" rtlCol="0">
            <a:spAutoFit/>
          </a:bodyPr>
          <a:lstStyle/>
          <a:p>
            <a:r>
              <a:rPr lang="en-US" altLang="zh-CN" sz="2400" b="1" dirty="0" err="1">
                <a:latin typeface="黑体" panose="02010609060101010101" pitchFamily="49" charset="-122"/>
                <a:ea typeface="黑体" panose="02010609060101010101" pitchFamily="49" charset="-122"/>
                <a:cs typeface="Lantinghei SC Demibold" panose="02000000000000000000" charset="-122"/>
              </a:rPr>
              <a:t>openEuler</a:t>
            </a:r>
            <a:r>
              <a:rPr lang="en-US" altLang="zh-CN" sz="2400" b="1" dirty="0">
                <a:latin typeface="黑体" panose="02010609060101010101" pitchFamily="49" charset="-122"/>
                <a:ea typeface="黑体" panose="02010609060101010101" pitchFamily="49" charset="-122"/>
                <a:cs typeface="Lantinghei SC Demibold" panose="02000000000000000000" charset="-122"/>
              </a:rPr>
              <a:t> RISC-V </a:t>
            </a:r>
            <a:r>
              <a:rPr lang="zh-CN" altLang="en-US" sz="2400" b="1" dirty="0">
                <a:latin typeface="黑体" panose="02010609060101010101" pitchFamily="49" charset="-122"/>
                <a:ea typeface="黑体" panose="02010609060101010101" pitchFamily="49" charset="-122"/>
                <a:cs typeface="Lantinghei SC Demibold" panose="02000000000000000000" charset="-122"/>
              </a:rPr>
              <a:t>测试人员</a:t>
            </a:r>
            <a:endParaRPr lang="zh-CN" altLang="en-US" sz="2400" b="1" dirty="0">
              <a:latin typeface="黑体" panose="02010609060101010101" pitchFamily="49" charset="-122"/>
              <a:ea typeface="黑体" panose="02010609060101010101" pitchFamily="49" charset="-122"/>
              <a:cs typeface="Lantinghei SC Demibold" panose="02000000000000000000" charset="-122"/>
            </a:endParaRPr>
          </a:p>
        </p:txBody>
      </p:sp>
      <p:sp>
        <p:nvSpPr>
          <p:cNvPr id="4" name="文本框 3"/>
          <p:cNvSpPr txBox="1"/>
          <p:nvPr/>
        </p:nvSpPr>
        <p:spPr>
          <a:xfrm>
            <a:off x="8529145" y="-1623848"/>
            <a:ext cx="184731" cy="369332"/>
          </a:xfrm>
          <a:prstGeom prst="rect">
            <a:avLst/>
          </a:prstGeom>
          <a:noFill/>
        </p:spPr>
        <p:txBody>
          <a:bodyPr wrap="none" rtlCol="0">
            <a:spAutoFit/>
          </a:bodyPr>
          <a:lstStyle/>
          <a:p>
            <a:endParaRPr kumimoji="1" lang="zh-CN" altLang="en-US" dirty="0"/>
          </a:p>
        </p:txBody>
      </p:sp>
      <p:sp>
        <p:nvSpPr>
          <p:cNvPr id="29" name="梯形 28"/>
          <p:cNvSpPr/>
          <p:nvPr/>
        </p:nvSpPr>
        <p:spPr>
          <a:xfrm rot="5400000">
            <a:off x="-189430" y="527930"/>
            <a:ext cx="538358" cy="159498"/>
          </a:xfrm>
          <a:prstGeom prst="trapezoid">
            <a:avLst/>
          </a:prstGeom>
          <a:solidFill>
            <a:srgbClr val="012F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矩形 48"/>
          <p:cNvSpPr/>
          <p:nvPr/>
        </p:nvSpPr>
        <p:spPr>
          <a:xfrm>
            <a:off x="522470" y="979575"/>
            <a:ext cx="10880651" cy="922020"/>
          </a:xfrm>
          <a:prstGeom prst="rect">
            <a:avLst/>
          </a:prstGeom>
        </p:spPr>
        <p:txBody>
          <a:bodyPr wrap="square">
            <a:spAutoFit/>
          </a:bodyPr>
          <a:lstStyle/>
          <a:p>
            <a:pPr algn="just">
              <a:lnSpc>
                <a:spcPct val="150000"/>
              </a:lnSpc>
              <a:buClr>
                <a:srgbClr val="FF0000"/>
              </a:buClr>
              <a:defRPr/>
            </a:pPr>
            <a:r>
              <a:rPr lang="en-US" altLang="zh-CN" dirty="0" err="1">
                <a:solidFill>
                  <a:srgbClr val="080808"/>
                </a:solidFill>
                <a:latin typeface="宋体" panose="02010600030101010101" pitchFamily="2" charset="-122"/>
                <a:ea typeface="宋体" panose="02010600030101010101" pitchFamily="2" charset="-122"/>
              </a:rPr>
              <a:t>openEuler</a:t>
            </a:r>
            <a:r>
              <a:rPr lang="en-US" altLang="zh-CN" dirty="0">
                <a:solidFill>
                  <a:srgbClr val="080808"/>
                </a:solidFill>
                <a:latin typeface="宋体" panose="02010600030101010101" pitchFamily="2" charset="-122"/>
                <a:ea typeface="宋体" panose="02010600030101010101" pitchFamily="2" charset="-122"/>
              </a:rPr>
              <a:t> RISC-V</a:t>
            </a:r>
            <a:r>
              <a:rPr lang="zh-CN" altLang="en-US" dirty="0">
                <a:solidFill>
                  <a:srgbClr val="080808"/>
                </a:solidFill>
                <a:latin typeface="宋体" panose="02010600030101010101" pitchFamily="2" charset="-122"/>
                <a:ea typeface="宋体" panose="02010600030101010101" pitchFamily="2" charset="-122"/>
              </a:rPr>
              <a:t> 测试组目前包括职工 </a:t>
            </a:r>
            <a:r>
              <a:rPr lang="en-US" altLang="zh-CN" dirty="0">
                <a:solidFill>
                  <a:srgbClr val="080808"/>
                </a:solidFill>
                <a:latin typeface="宋体" panose="02010600030101010101" pitchFamily="2" charset="-122"/>
                <a:ea typeface="宋体" panose="02010600030101010101" pitchFamily="2" charset="-122"/>
              </a:rPr>
              <a:t>3 </a:t>
            </a:r>
            <a:r>
              <a:rPr lang="zh-CN" altLang="en-US" dirty="0">
                <a:solidFill>
                  <a:srgbClr val="080808"/>
                </a:solidFill>
                <a:latin typeface="宋体" panose="02010600030101010101" pitchFamily="2" charset="-122"/>
                <a:ea typeface="宋体" panose="02010600030101010101" pitchFamily="2" charset="-122"/>
              </a:rPr>
              <a:t>人，实习生 </a:t>
            </a:r>
            <a:r>
              <a:rPr lang="en-US" altLang="zh-CN" dirty="0">
                <a:solidFill>
                  <a:srgbClr val="080808"/>
                </a:solidFill>
                <a:latin typeface="宋体" panose="02010600030101010101" pitchFamily="2" charset="-122"/>
                <a:ea typeface="宋体" panose="02010600030101010101" pitchFamily="2" charset="-122"/>
              </a:rPr>
              <a:t>8</a:t>
            </a:r>
            <a:r>
              <a:rPr lang="zh-CN" altLang="en-US" dirty="0">
                <a:solidFill>
                  <a:srgbClr val="080808"/>
                </a:solidFill>
                <a:latin typeface="宋体" panose="02010600030101010101" pitchFamily="2" charset="-122"/>
                <a:ea typeface="宋体" panose="02010600030101010101" pitchFamily="2" charset="-122"/>
              </a:rPr>
              <a:t>人和众测平台参与人员。工作角色有</a:t>
            </a:r>
            <a:r>
              <a:rPr lang="en-US" altLang="zh-CN" dirty="0">
                <a:solidFill>
                  <a:srgbClr val="080808"/>
                </a:solidFill>
                <a:latin typeface="宋体" panose="02010600030101010101" pitchFamily="2" charset="-122"/>
                <a:ea typeface="宋体" panose="02010600030101010101" pitchFamily="2" charset="-122"/>
              </a:rPr>
              <a:t>5</a:t>
            </a:r>
            <a:r>
              <a:rPr lang="zh-CN" altLang="en-US" dirty="0">
                <a:solidFill>
                  <a:srgbClr val="080808"/>
                </a:solidFill>
                <a:latin typeface="宋体" panose="02010600030101010101" pitchFamily="2" charset="-122"/>
                <a:ea typeface="宋体" panose="02010600030101010101" pitchFamily="2" charset="-122"/>
              </a:rPr>
              <a:t>个，包括测试规划和系统</a:t>
            </a:r>
            <a:r>
              <a:rPr lang="zh-CN" altLang="en-US" dirty="0">
                <a:solidFill>
                  <a:srgbClr val="080808"/>
                </a:solidFill>
                <a:latin typeface="宋体" panose="02010600030101010101" pitchFamily="2" charset="-122"/>
                <a:ea typeface="宋体" panose="02010600030101010101" pitchFamily="2" charset="-122"/>
              </a:rPr>
              <a:t>测试，自动化测试开发，测试用例库和内部测试，众测和缺陷跟踪和修复验证。</a:t>
            </a:r>
            <a:endParaRPr lang="en-US" altLang="zh-CN" dirty="0">
              <a:solidFill>
                <a:srgbClr val="080808"/>
              </a:solidFill>
              <a:latin typeface="宋体" panose="02010600030101010101" pitchFamily="2" charset="-122"/>
              <a:ea typeface="宋体" panose="02010600030101010101" pitchFamily="2" charset="-122"/>
            </a:endParaRPr>
          </a:p>
        </p:txBody>
      </p:sp>
      <p:sp>
        <p:nvSpPr>
          <p:cNvPr id="50" name="TextBox 79"/>
          <p:cNvSpPr txBox="1"/>
          <p:nvPr/>
        </p:nvSpPr>
        <p:spPr>
          <a:xfrm>
            <a:off x="6917316" y="1871984"/>
            <a:ext cx="1794510" cy="306705"/>
          </a:xfrm>
          <a:prstGeom prst="rect">
            <a:avLst/>
          </a:prstGeom>
          <a:noFill/>
        </p:spPr>
        <p:txBody>
          <a:bodyPr wrap="none" rtlCol="0">
            <a:spAutoFit/>
          </a:bodyPr>
          <a:lstStyle/>
          <a:p>
            <a:r>
              <a:rPr lang="zh-CN" altLang="en-US" sz="1400" b="1" dirty="0">
                <a:solidFill>
                  <a:srgbClr val="0053FA"/>
                </a:solidFill>
                <a:latin typeface="宋体" panose="02010600030101010101" pitchFamily="2" charset="-122"/>
                <a:ea typeface="宋体" panose="02010600030101010101" pitchFamily="2" charset="-122"/>
              </a:rPr>
              <a:t>测试规划和系统</a:t>
            </a:r>
            <a:r>
              <a:rPr lang="zh-CN" altLang="en-US" sz="1400" b="1" dirty="0">
                <a:solidFill>
                  <a:srgbClr val="0053FA"/>
                </a:solidFill>
                <a:latin typeface="宋体" panose="02010600030101010101" pitchFamily="2" charset="-122"/>
                <a:ea typeface="宋体" panose="02010600030101010101" pitchFamily="2" charset="-122"/>
              </a:rPr>
              <a:t>测试</a:t>
            </a:r>
            <a:endParaRPr lang="zh-CN" altLang="en-US" sz="1400" b="1" dirty="0">
              <a:solidFill>
                <a:srgbClr val="0053FA"/>
              </a:solidFill>
              <a:latin typeface="宋体" panose="02010600030101010101" pitchFamily="2" charset="-122"/>
              <a:ea typeface="宋体" panose="02010600030101010101" pitchFamily="2" charset="-122"/>
            </a:endParaRPr>
          </a:p>
        </p:txBody>
      </p:sp>
      <p:sp>
        <p:nvSpPr>
          <p:cNvPr id="51" name="TextBox 80"/>
          <p:cNvSpPr txBox="1"/>
          <p:nvPr/>
        </p:nvSpPr>
        <p:spPr>
          <a:xfrm>
            <a:off x="3437814" y="2293112"/>
            <a:ext cx="1794510" cy="306705"/>
          </a:xfrm>
          <a:prstGeom prst="rect">
            <a:avLst/>
          </a:prstGeom>
          <a:noFill/>
        </p:spPr>
        <p:txBody>
          <a:bodyPr wrap="none" rtlCol="0">
            <a:spAutoFit/>
          </a:bodyPr>
          <a:lstStyle/>
          <a:p>
            <a:r>
              <a:rPr lang="zh-CN" altLang="en-US" sz="1400" b="1" dirty="0">
                <a:solidFill>
                  <a:srgbClr val="0053FA"/>
                </a:solidFill>
                <a:latin typeface="宋体" panose="02010600030101010101" pitchFamily="2" charset="-122"/>
                <a:ea typeface="宋体" panose="02010600030101010101" pitchFamily="2" charset="-122"/>
              </a:rPr>
              <a:t>自动化测试</a:t>
            </a:r>
            <a:r>
              <a:rPr lang="zh-CN" altLang="en-US" sz="1400" b="1" dirty="0">
                <a:solidFill>
                  <a:srgbClr val="0053FA"/>
                </a:solidFill>
                <a:latin typeface="宋体" panose="02010600030101010101" pitchFamily="2" charset="-122"/>
                <a:ea typeface="宋体" panose="02010600030101010101" pitchFamily="2" charset="-122"/>
              </a:rPr>
              <a:t>工具开发</a:t>
            </a:r>
            <a:endParaRPr lang="zh-CN" altLang="en-US" sz="1400" b="1" dirty="0">
              <a:solidFill>
                <a:srgbClr val="0053FA"/>
              </a:solidFill>
              <a:latin typeface="宋体" panose="02010600030101010101" pitchFamily="2" charset="-122"/>
              <a:ea typeface="宋体" panose="02010600030101010101" pitchFamily="2" charset="-122"/>
            </a:endParaRPr>
          </a:p>
        </p:txBody>
      </p:sp>
      <p:sp>
        <p:nvSpPr>
          <p:cNvPr id="52" name="TextBox 81"/>
          <p:cNvSpPr txBox="1"/>
          <p:nvPr/>
        </p:nvSpPr>
        <p:spPr>
          <a:xfrm>
            <a:off x="6917055" y="3467100"/>
            <a:ext cx="2621280" cy="306705"/>
          </a:xfrm>
          <a:prstGeom prst="rect">
            <a:avLst/>
          </a:prstGeom>
          <a:noFill/>
        </p:spPr>
        <p:txBody>
          <a:bodyPr wrap="square" rtlCol="0">
            <a:spAutoFit/>
          </a:bodyPr>
          <a:lstStyle/>
          <a:p>
            <a:pPr algn="l"/>
            <a:r>
              <a:rPr lang="zh-CN" altLang="en-US" sz="1400" b="1" dirty="0">
                <a:solidFill>
                  <a:srgbClr val="0053FA"/>
                </a:solidFill>
                <a:latin typeface="宋体" panose="02010600030101010101" pitchFamily="2" charset="-122"/>
                <a:ea typeface="宋体" panose="02010600030101010101" pitchFamily="2" charset="-122"/>
              </a:rPr>
              <a:t>测试用例库和</a:t>
            </a:r>
            <a:r>
              <a:rPr lang="zh-CN" altLang="en-US" sz="1400" b="1" dirty="0">
                <a:solidFill>
                  <a:srgbClr val="0053FA"/>
                </a:solidFill>
                <a:latin typeface="宋体" panose="02010600030101010101" pitchFamily="2" charset="-122"/>
                <a:ea typeface="宋体" panose="02010600030101010101" pitchFamily="2" charset="-122"/>
                <a:sym typeface="+mn-ea"/>
              </a:rPr>
              <a:t>内部</a:t>
            </a:r>
            <a:r>
              <a:rPr lang="zh-CN" altLang="en-US" sz="1400" b="1" dirty="0">
                <a:solidFill>
                  <a:srgbClr val="0053FA"/>
                </a:solidFill>
                <a:latin typeface="宋体" panose="02010600030101010101" pitchFamily="2" charset="-122"/>
                <a:ea typeface="宋体" panose="02010600030101010101" pitchFamily="2" charset="-122"/>
              </a:rPr>
              <a:t>测试</a:t>
            </a:r>
            <a:endParaRPr lang="zh-CN" altLang="en-US" sz="1400" b="1" dirty="0">
              <a:solidFill>
                <a:srgbClr val="0053FA"/>
              </a:solidFill>
              <a:latin typeface="宋体" panose="02010600030101010101" pitchFamily="2" charset="-122"/>
              <a:ea typeface="宋体" panose="02010600030101010101" pitchFamily="2" charset="-122"/>
            </a:endParaRPr>
          </a:p>
        </p:txBody>
      </p:sp>
      <p:sp>
        <p:nvSpPr>
          <p:cNvPr id="53" name="TextBox 82"/>
          <p:cNvSpPr txBox="1"/>
          <p:nvPr/>
        </p:nvSpPr>
        <p:spPr>
          <a:xfrm>
            <a:off x="4289009" y="4329412"/>
            <a:ext cx="543739" cy="307777"/>
          </a:xfrm>
          <a:prstGeom prst="rect">
            <a:avLst/>
          </a:prstGeom>
          <a:noFill/>
        </p:spPr>
        <p:txBody>
          <a:bodyPr wrap="none" rtlCol="0">
            <a:spAutoFit/>
          </a:bodyPr>
          <a:lstStyle/>
          <a:p>
            <a:r>
              <a:rPr lang="zh-CN" altLang="en-US" sz="1400" b="1" dirty="0">
                <a:solidFill>
                  <a:srgbClr val="0053FA"/>
                </a:solidFill>
                <a:latin typeface="宋体" panose="02010600030101010101" pitchFamily="2" charset="-122"/>
                <a:ea typeface="宋体" panose="02010600030101010101" pitchFamily="2" charset="-122"/>
              </a:rPr>
              <a:t>众测</a:t>
            </a:r>
            <a:endParaRPr lang="zh-CN" altLang="en-US" sz="1400" b="1" dirty="0">
              <a:solidFill>
                <a:srgbClr val="0053FA"/>
              </a:solidFill>
              <a:latin typeface="宋体" panose="02010600030101010101" pitchFamily="2" charset="-122"/>
              <a:ea typeface="宋体" panose="02010600030101010101" pitchFamily="2" charset="-122"/>
            </a:endParaRPr>
          </a:p>
        </p:txBody>
      </p:sp>
      <p:sp>
        <p:nvSpPr>
          <p:cNvPr id="54" name="TextBox 83"/>
          <p:cNvSpPr txBox="1"/>
          <p:nvPr/>
        </p:nvSpPr>
        <p:spPr>
          <a:xfrm>
            <a:off x="6917316" y="5479767"/>
            <a:ext cx="1800493" cy="307777"/>
          </a:xfrm>
          <a:prstGeom prst="rect">
            <a:avLst/>
          </a:prstGeom>
          <a:noFill/>
        </p:spPr>
        <p:txBody>
          <a:bodyPr wrap="none" rtlCol="0">
            <a:spAutoFit/>
          </a:bodyPr>
          <a:lstStyle/>
          <a:p>
            <a:r>
              <a:rPr lang="zh-CN" altLang="en-US" sz="1400" b="1" dirty="0">
                <a:solidFill>
                  <a:srgbClr val="0053FA"/>
                </a:solidFill>
                <a:latin typeface="宋体" panose="02010600030101010101" pitchFamily="2" charset="-122"/>
                <a:ea typeface="宋体" panose="02010600030101010101" pitchFamily="2" charset="-122"/>
              </a:rPr>
              <a:t>缺陷跟踪和</a:t>
            </a:r>
            <a:r>
              <a:rPr lang="zh-CN" altLang="en-US" sz="1400" b="1">
                <a:solidFill>
                  <a:srgbClr val="0053FA"/>
                </a:solidFill>
                <a:latin typeface="宋体" panose="02010600030101010101" pitchFamily="2" charset="-122"/>
                <a:ea typeface="宋体" panose="02010600030101010101" pitchFamily="2" charset="-122"/>
              </a:rPr>
              <a:t>修复验证</a:t>
            </a:r>
            <a:endParaRPr lang="zh-CN" altLang="en-US" sz="1400" b="1" dirty="0">
              <a:solidFill>
                <a:srgbClr val="0053FA"/>
              </a:solidFill>
              <a:latin typeface="宋体" panose="02010600030101010101" pitchFamily="2" charset="-122"/>
              <a:ea typeface="宋体" panose="02010600030101010101" pitchFamily="2" charset="-122"/>
            </a:endParaRPr>
          </a:p>
        </p:txBody>
      </p:sp>
      <p:sp>
        <p:nvSpPr>
          <p:cNvPr id="55" name="矩形 54"/>
          <p:cNvSpPr/>
          <p:nvPr/>
        </p:nvSpPr>
        <p:spPr>
          <a:xfrm>
            <a:off x="6917316" y="3828886"/>
            <a:ext cx="4520516" cy="1384995"/>
          </a:xfrm>
          <a:prstGeom prst="rect">
            <a:avLst/>
          </a:prstGeom>
        </p:spPr>
        <p:txBody>
          <a:bodyPr wrap="square">
            <a:spAutoFit/>
          </a:bodyPr>
          <a:lstStyle/>
          <a:p>
            <a:r>
              <a:rPr lang="zh-CN" altLang="en-US" sz="1200" dirty="0">
                <a:solidFill>
                  <a:srgbClr val="080808"/>
                </a:solidFill>
                <a:latin typeface="宋体" panose="02010600030101010101" pitchFamily="2" charset="-122"/>
                <a:ea typeface="宋体" panose="02010600030101010101" pitchFamily="2" charset="-122"/>
              </a:rPr>
              <a:t>责任：</a:t>
            </a:r>
            <a:endParaRPr lang="en-US" altLang="zh-CN" sz="1200" dirty="0">
              <a:solidFill>
                <a:srgbClr val="080808"/>
              </a:solidFill>
              <a:latin typeface="宋体" panose="02010600030101010101" pitchFamily="2" charset="-122"/>
              <a:ea typeface="宋体" panose="02010600030101010101" pitchFamily="2" charset="-122"/>
            </a:endParaRPr>
          </a:p>
          <a:p>
            <a:r>
              <a:rPr lang="en-US" altLang="zh-CN" sz="1200" dirty="0">
                <a:solidFill>
                  <a:srgbClr val="080808"/>
                </a:solidFill>
                <a:latin typeface="宋体" panose="02010600030101010101" pitchFamily="2" charset="-122"/>
                <a:ea typeface="宋体" panose="02010600030101010101" pitchFamily="2" charset="-122"/>
              </a:rPr>
              <a:t>1.</a:t>
            </a:r>
            <a:r>
              <a:rPr lang="zh-CN" altLang="en-US" sz="1200" dirty="0">
                <a:solidFill>
                  <a:srgbClr val="080808"/>
                </a:solidFill>
                <a:latin typeface="宋体" panose="02010600030101010101" pitchFamily="2" charset="-122"/>
                <a:ea typeface="宋体" panose="02010600030101010101" pitchFamily="2" charset="-122"/>
              </a:rPr>
              <a:t>测试用例库软件选型和搭建</a:t>
            </a:r>
            <a:endParaRPr lang="en-US" altLang="zh-CN" sz="1200" dirty="0">
              <a:solidFill>
                <a:srgbClr val="080808"/>
              </a:solidFill>
              <a:latin typeface="宋体" panose="02010600030101010101" pitchFamily="2" charset="-122"/>
              <a:ea typeface="宋体" panose="02010600030101010101" pitchFamily="2" charset="-122"/>
            </a:endParaRPr>
          </a:p>
          <a:p>
            <a:r>
              <a:rPr lang="en-US" altLang="zh-CN" sz="1200" dirty="0">
                <a:solidFill>
                  <a:srgbClr val="080808"/>
                </a:solidFill>
                <a:latin typeface="宋体" panose="02010600030101010101" pitchFamily="2" charset="-122"/>
                <a:ea typeface="宋体" panose="02010600030101010101" pitchFamily="2" charset="-122"/>
              </a:rPr>
              <a:t>2.</a:t>
            </a:r>
            <a:r>
              <a:rPr lang="zh-CN" altLang="en-US" sz="1200" dirty="0">
                <a:solidFill>
                  <a:srgbClr val="080808"/>
                </a:solidFill>
                <a:latin typeface="宋体" panose="02010600030101010101" pitchFamily="2" charset="-122"/>
                <a:ea typeface="宋体" panose="02010600030101010101" pitchFamily="2" charset="-122"/>
              </a:rPr>
              <a:t>应用软件遴选（自动、手动）、测试文档编写（安装说明、使用说明）</a:t>
            </a:r>
            <a:endParaRPr lang="en-US" altLang="zh-CN" sz="1200" dirty="0">
              <a:solidFill>
                <a:srgbClr val="080808"/>
              </a:solidFill>
              <a:latin typeface="宋体" panose="02010600030101010101" pitchFamily="2" charset="-122"/>
              <a:ea typeface="宋体" panose="02010600030101010101" pitchFamily="2" charset="-122"/>
            </a:endParaRPr>
          </a:p>
          <a:p>
            <a:r>
              <a:rPr lang="en-US" altLang="zh-CN" sz="1200" dirty="0">
                <a:solidFill>
                  <a:srgbClr val="080808"/>
                </a:solidFill>
                <a:latin typeface="宋体" panose="02010600030101010101" pitchFamily="2" charset="-122"/>
                <a:ea typeface="宋体" panose="02010600030101010101" pitchFamily="2" charset="-122"/>
              </a:rPr>
              <a:t>3.</a:t>
            </a:r>
            <a:r>
              <a:rPr lang="zh-CN" altLang="en-US" sz="1200" dirty="0">
                <a:solidFill>
                  <a:srgbClr val="080808"/>
                </a:solidFill>
                <a:latin typeface="宋体" panose="02010600030101010101" pitchFamily="2" charset="-122"/>
                <a:ea typeface="宋体" panose="02010600030101010101" pitchFamily="2" charset="-122"/>
              </a:rPr>
              <a:t>手动测试用例编写和执行</a:t>
            </a:r>
            <a:endParaRPr lang="en-US" altLang="zh-CN" sz="1200" dirty="0">
              <a:solidFill>
                <a:srgbClr val="080808"/>
              </a:solidFill>
              <a:latin typeface="宋体" panose="02010600030101010101" pitchFamily="2" charset="-122"/>
              <a:ea typeface="宋体" panose="02010600030101010101" pitchFamily="2" charset="-122"/>
            </a:endParaRPr>
          </a:p>
          <a:p>
            <a:r>
              <a:rPr lang="en-US" altLang="zh-CN" sz="1200" dirty="0">
                <a:solidFill>
                  <a:srgbClr val="080808"/>
                </a:solidFill>
                <a:latin typeface="宋体" panose="02010600030101010101" pitchFamily="2" charset="-122"/>
                <a:ea typeface="宋体" panose="02010600030101010101" pitchFamily="2" charset="-122"/>
              </a:rPr>
              <a:t>4.</a:t>
            </a:r>
            <a:r>
              <a:rPr lang="zh-CN" altLang="en-US" sz="1200" dirty="0">
                <a:solidFill>
                  <a:srgbClr val="080808"/>
                </a:solidFill>
                <a:latin typeface="宋体" panose="02010600030101010101" pitchFamily="2" charset="-122"/>
                <a:ea typeface="宋体" panose="02010600030101010101" pitchFamily="2" charset="-122"/>
              </a:rPr>
              <a:t>众测题目发布、答疑、众测用例汇总、众测缺陷的验证和提交</a:t>
            </a:r>
            <a:r>
              <a:rPr lang="en-US" altLang="zh-CN" sz="1200" dirty="0">
                <a:solidFill>
                  <a:srgbClr val="080808"/>
                </a:solidFill>
                <a:latin typeface="宋体" panose="02010600030101010101" pitchFamily="2" charset="-122"/>
                <a:ea typeface="宋体" panose="02010600030101010101" pitchFamily="2" charset="-122"/>
              </a:rPr>
              <a:t>issue</a:t>
            </a:r>
            <a:endParaRPr lang="en-US" altLang="zh-CN" sz="1200" dirty="0">
              <a:solidFill>
                <a:srgbClr val="080808"/>
              </a:solidFill>
              <a:latin typeface="宋体" panose="02010600030101010101" pitchFamily="2" charset="-122"/>
              <a:ea typeface="宋体" panose="02010600030101010101" pitchFamily="2" charset="-122"/>
            </a:endParaRPr>
          </a:p>
        </p:txBody>
      </p:sp>
      <p:sp>
        <p:nvSpPr>
          <p:cNvPr id="56" name="矩形 55"/>
          <p:cNvSpPr/>
          <p:nvPr/>
        </p:nvSpPr>
        <p:spPr>
          <a:xfrm>
            <a:off x="2162288" y="4601897"/>
            <a:ext cx="2834264" cy="880049"/>
          </a:xfrm>
          <a:prstGeom prst="rect">
            <a:avLst/>
          </a:prstGeom>
        </p:spPr>
        <p:txBody>
          <a:bodyPr wrap="square">
            <a:spAutoFit/>
          </a:bodyPr>
          <a:lstStyle/>
          <a:p>
            <a:pPr>
              <a:lnSpc>
                <a:spcPct val="150000"/>
              </a:lnSpc>
              <a:buClr>
                <a:srgbClr val="FF0000"/>
              </a:buClr>
              <a:defRPr/>
            </a:pPr>
            <a:r>
              <a:rPr lang="zh-CN" altLang="en-US" sz="1200" dirty="0">
                <a:solidFill>
                  <a:srgbClr val="080808"/>
                </a:solidFill>
                <a:latin typeface="宋体" panose="02010600030101010101" pitchFamily="2" charset="-122"/>
                <a:ea typeface="宋体" panose="02010600030101010101" pitchFamily="2" charset="-122"/>
              </a:rPr>
              <a:t>责任：</a:t>
            </a:r>
            <a:endParaRPr lang="en-US" altLang="zh-CN" sz="1200" dirty="0">
              <a:solidFill>
                <a:srgbClr val="080808"/>
              </a:solidFill>
              <a:latin typeface="宋体" panose="02010600030101010101" pitchFamily="2" charset="-122"/>
              <a:ea typeface="宋体" panose="02010600030101010101" pitchFamily="2" charset="-122"/>
            </a:endParaRPr>
          </a:p>
          <a:p>
            <a:pPr>
              <a:lnSpc>
                <a:spcPct val="150000"/>
              </a:lnSpc>
              <a:buClr>
                <a:srgbClr val="FF0000"/>
              </a:buClr>
              <a:defRPr/>
            </a:pPr>
            <a:r>
              <a:rPr lang="en-US" altLang="zh-CN" sz="1200" dirty="0">
                <a:solidFill>
                  <a:srgbClr val="080808"/>
                </a:solidFill>
                <a:latin typeface="宋体" panose="02010600030101010101" pitchFamily="2" charset="-122"/>
                <a:ea typeface="宋体" panose="02010600030101010101" pitchFamily="2" charset="-122"/>
              </a:rPr>
              <a:t>1.</a:t>
            </a:r>
            <a:r>
              <a:rPr lang="zh-CN" altLang="en-US" sz="1200" dirty="0">
                <a:solidFill>
                  <a:srgbClr val="080808"/>
                </a:solidFill>
                <a:latin typeface="宋体" panose="02010600030101010101" pitchFamily="2" charset="-122"/>
                <a:ea typeface="宋体" panose="02010600030101010101" pitchFamily="2" charset="-122"/>
              </a:rPr>
              <a:t>按照测试文档或测试用例进行测试</a:t>
            </a:r>
            <a:endParaRPr lang="en-US" altLang="zh-CN" sz="1200" dirty="0">
              <a:solidFill>
                <a:srgbClr val="080808"/>
              </a:solidFill>
              <a:latin typeface="宋体" panose="02010600030101010101" pitchFamily="2" charset="-122"/>
              <a:ea typeface="宋体" panose="02010600030101010101" pitchFamily="2" charset="-122"/>
            </a:endParaRPr>
          </a:p>
          <a:p>
            <a:pPr>
              <a:lnSpc>
                <a:spcPct val="150000"/>
              </a:lnSpc>
              <a:buClr>
                <a:srgbClr val="FF0000"/>
              </a:buClr>
              <a:defRPr/>
            </a:pPr>
            <a:r>
              <a:rPr lang="en-US" altLang="zh-CN" sz="1200" dirty="0">
                <a:solidFill>
                  <a:srgbClr val="080808"/>
                </a:solidFill>
                <a:latin typeface="宋体" panose="02010600030101010101" pitchFamily="2" charset="-122"/>
                <a:ea typeface="宋体" panose="02010600030101010101" pitchFamily="2" charset="-122"/>
              </a:rPr>
              <a:t>2.</a:t>
            </a:r>
            <a:r>
              <a:rPr lang="zh-CN" altLang="en-US" sz="1200" dirty="0">
                <a:solidFill>
                  <a:srgbClr val="080808"/>
                </a:solidFill>
                <a:latin typeface="宋体" panose="02010600030101010101" pitchFamily="2" charset="-122"/>
                <a:ea typeface="宋体" panose="02010600030101010101" pitchFamily="2" charset="-122"/>
              </a:rPr>
              <a:t>提交测试（用例）报告和缺陷报告</a:t>
            </a:r>
            <a:endParaRPr lang="zh-CN" altLang="en-US" sz="1200" dirty="0">
              <a:solidFill>
                <a:srgbClr val="080808"/>
              </a:solidFill>
              <a:latin typeface="宋体" panose="02010600030101010101" pitchFamily="2" charset="-122"/>
              <a:ea typeface="宋体" panose="02010600030101010101" pitchFamily="2" charset="-122"/>
            </a:endParaRPr>
          </a:p>
        </p:txBody>
      </p:sp>
      <p:sp>
        <p:nvSpPr>
          <p:cNvPr id="57" name="矩形 56"/>
          <p:cNvSpPr/>
          <p:nvPr/>
        </p:nvSpPr>
        <p:spPr>
          <a:xfrm>
            <a:off x="6917316" y="5879446"/>
            <a:ext cx="4716490" cy="830997"/>
          </a:xfrm>
          <a:prstGeom prst="rect">
            <a:avLst/>
          </a:prstGeom>
        </p:spPr>
        <p:txBody>
          <a:bodyPr wrap="square">
            <a:spAutoFit/>
          </a:bodyPr>
          <a:lstStyle/>
          <a:p>
            <a:r>
              <a:rPr lang="zh-CN" altLang="en-US" sz="1200" dirty="0">
                <a:solidFill>
                  <a:srgbClr val="080808"/>
                </a:solidFill>
                <a:latin typeface="宋体" panose="02010600030101010101" pitchFamily="2" charset="-122"/>
                <a:ea typeface="宋体" panose="02010600030101010101" pitchFamily="2" charset="-122"/>
              </a:rPr>
              <a:t>责任：</a:t>
            </a:r>
            <a:endParaRPr lang="en-US" altLang="zh-CN" sz="1200" dirty="0">
              <a:solidFill>
                <a:srgbClr val="080808"/>
              </a:solidFill>
              <a:latin typeface="宋体" panose="02010600030101010101" pitchFamily="2" charset="-122"/>
              <a:ea typeface="宋体" panose="02010600030101010101" pitchFamily="2" charset="-122"/>
            </a:endParaRPr>
          </a:p>
          <a:p>
            <a:r>
              <a:rPr lang="en-US" altLang="zh-CN" sz="1200" dirty="0">
                <a:solidFill>
                  <a:srgbClr val="080808"/>
                </a:solidFill>
                <a:latin typeface="宋体" panose="02010600030101010101" pitchFamily="2" charset="-122"/>
                <a:ea typeface="宋体" panose="02010600030101010101" pitchFamily="2" charset="-122"/>
              </a:rPr>
              <a:t>1.</a:t>
            </a:r>
            <a:r>
              <a:rPr lang="zh-CN" altLang="en-US" sz="1200" dirty="0">
                <a:solidFill>
                  <a:srgbClr val="080808"/>
                </a:solidFill>
                <a:latin typeface="宋体" panose="02010600030101010101" pitchFamily="2" charset="-122"/>
                <a:ea typeface="宋体" panose="02010600030101010101" pitchFamily="2" charset="-122"/>
              </a:rPr>
              <a:t>跟踪缺陷的修复进程（开发人员修改缺陷</a:t>
            </a:r>
            <a:r>
              <a:rPr lang="en-US" altLang="zh-CN" sz="1200" dirty="0">
                <a:solidFill>
                  <a:srgbClr val="080808"/>
                </a:solidFill>
                <a:latin typeface="宋体" panose="02010600030101010101" pitchFamily="2" charset="-122"/>
                <a:ea typeface="宋体" panose="02010600030101010101" pitchFamily="2" charset="-122"/>
              </a:rPr>
              <a:t>issue</a:t>
            </a:r>
            <a:r>
              <a:rPr lang="zh-CN" altLang="en-US" sz="1200" dirty="0">
                <a:solidFill>
                  <a:srgbClr val="080808"/>
                </a:solidFill>
                <a:latin typeface="宋体" panose="02010600030101010101" pitchFamily="2" charset="-122"/>
                <a:ea typeface="宋体" panose="02010600030101010101" pitchFamily="2" charset="-122"/>
              </a:rPr>
              <a:t>状态）</a:t>
            </a:r>
            <a:endParaRPr lang="en-US" altLang="zh-CN" sz="1200" dirty="0">
              <a:solidFill>
                <a:srgbClr val="080808"/>
              </a:solidFill>
              <a:latin typeface="宋体" panose="02010600030101010101" pitchFamily="2" charset="-122"/>
              <a:ea typeface="宋体" panose="02010600030101010101" pitchFamily="2" charset="-122"/>
            </a:endParaRPr>
          </a:p>
          <a:p>
            <a:r>
              <a:rPr lang="en-US" altLang="zh-CN" sz="1200" dirty="0">
                <a:solidFill>
                  <a:srgbClr val="080808"/>
                </a:solidFill>
                <a:latin typeface="宋体" panose="02010600030101010101" pitchFamily="2" charset="-122"/>
                <a:ea typeface="宋体" panose="02010600030101010101" pitchFamily="2" charset="-122"/>
              </a:rPr>
              <a:t>2.</a:t>
            </a:r>
            <a:r>
              <a:rPr lang="zh-CN" altLang="en-US" sz="1200" dirty="0">
                <a:solidFill>
                  <a:srgbClr val="080808"/>
                </a:solidFill>
                <a:latin typeface="宋体" panose="02010600030101010101" pitchFamily="2" charset="-122"/>
                <a:ea typeface="宋体" panose="02010600030101010101" pitchFamily="2" charset="-122"/>
              </a:rPr>
              <a:t>验证缺陷是否修复</a:t>
            </a:r>
            <a:endParaRPr lang="en-US" altLang="zh-CN" sz="1200" dirty="0">
              <a:solidFill>
                <a:srgbClr val="080808"/>
              </a:solidFill>
              <a:latin typeface="宋体" panose="02010600030101010101" pitchFamily="2" charset="-122"/>
              <a:ea typeface="宋体" panose="02010600030101010101" pitchFamily="2" charset="-122"/>
            </a:endParaRPr>
          </a:p>
          <a:p>
            <a:r>
              <a:rPr lang="en-US" altLang="zh-CN" sz="1200" dirty="0">
                <a:solidFill>
                  <a:srgbClr val="080808"/>
                </a:solidFill>
                <a:latin typeface="宋体" panose="02010600030101010101" pitchFamily="2" charset="-122"/>
                <a:ea typeface="宋体" panose="02010600030101010101" pitchFamily="2" charset="-122"/>
              </a:rPr>
              <a:t>3.</a:t>
            </a:r>
            <a:r>
              <a:rPr lang="zh-CN" altLang="en-US" sz="1200" dirty="0">
                <a:solidFill>
                  <a:srgbClr val="080808"/>
                </a:solidFill>
                <a:latin typeface="宋体" panose="02010600030101010101" pitchFamily="2" charset="-122"/>
                <a:ea typeface="宋体" panose="02010600030101010101" pitchFamily="2" charset="-122"/>
              </a:rPr>
              <a:t>关闭</a:t>
            </a:r>
            <a:r>
              <a:rPr lang="en-US" altLang="zh-CN" sz="1200" dirty="0">
                <a:solidFill>
                  <a:srgbClr val="080808"/>
                </a:solidFill>
                <a:latin typeface="宋体" panose="02010600030101010101" pitchFamily="2" charset="-122"/>
                <a:ea typeface="宋体" panose="02010600030101010101" pitchFamily="2" charset="-122"/>
              </a:rPr>
              <a:t>issue</a:t>
            </a:r>
            <a:r>
              <a:rPr lang="zh-CN" altLang="en-US" sz="1200" dirty="0">
                <a:solidFill>
                  <a:srgbClr val="080808"/>
                </a:solidFill>
                <a:latin typeface="宋体" panose="02010600030101010101" pitchFamily="2" charset="-122"/>
                <a:ea typeface="宋体" panose="02010600030101010101" pitchFamily="2" charset="-122"/>
              </a:rPr>
              <a:t>或</a:t>
            </a:r>
            <a:r>
              <a:rPr lang="en-US" altLang="zh-CN" sz="1200" dirty="0">
                <a:solidFill>
                  <a:srgbClr val="080808"/>
                </a:solidFill>
                <a:latin typeface="宋体" panose="02010600030101010101" pitchFamily="2" charset="-122"/>
                <a:ea typeface="宋体" panose="02010600030101010101" pitchFamily="2" charset="-122"/>
              </a:rPr>
              <a:t>issue</a:t>
            </a:r>
            <a:r>
              <a:rPr lang="zh-CN" altLang="en-US" sz="1200" dirty="0">
                <a:solidFill>
                  <a:srgbClr val="080808"/>
                </a:solidFill>
                <a:latin typeface="宋体" panose="02010600030101010101" pitchFamily="2" charset="-122"/>
                <a:ea typeface="宋体" panose="02010600030101010101" pitchFamily="2" charset="-122"/>
              </a:rPr>
              <a:t>问题反馈</a:t>
            </a:r>
            <a:endParaRPr lang="zh-CN" altLang="en-US" sz="1200" dirty="0">
              <a:solidFill>
                <a:srgbClr val="080808"/>
              </a:solidFill>
              <a:latin typeface="宋体" panose="02010600030101010101" pitchFamily="2" charset="-122"/>
              <a:ea typeface="宋体" panose="02010600030101010101" pitchFamily="2" charset="-122"/>
            </a:endParaRPr>
          </a:p>
        </p:txBody>
      </p:sp>
      <p:sp>
        <p:nvSpPr>
          <p:cNvPr id="59" name="î$ḻïḋé"/>
          <p:cNvSpPr txBox="1"/>
          <p:nvPr/>
        </p:nvSpPr>
        <p:spPr>
          <a:xfrm>
            <a:off x="6271419" y="3540143"/>
            <a:ext cx="540000" cy="540000"/>
          </a:xfrm>
          <a:prstGeom prst="ellipse">
            <a:avLst/>
          </a:prstGeom>
          <a:solidFill>
            <a:schemeClr val="accent1"/>
          </a:solidFill>
        </p:spPr>
        <p:txBody>
          <a:bodyPr wrap="none" lIns="108000" tIns="108000" rIns="108000" bIns="108000" rtlCol="0" anchor="ctr" anchorCtr="0">
            <a:noAutofit/>
          </a:bodyPr>
          <a:lstStyle>
            <a:defPPr>
              <a:defRPr lang="zh-CN"/>
            </a:defPPr>
            <a:lvl1pPr algn="ctr">
              <a:defRPr kumimoji="1" sz="2000" b="1">
                <a:solidFill>
                  <a:srgbClr val="FFFFFF"/>
                </a:solidFill>
              </a:defRPr>
            </a:lvl1pPr>
          </a:lstStyle>
          <a:p>
            <a:r>
              <a:rPr lang="en-US" altLang="zh-CN" dirty="0">
                <a:latin typeface="宋体" panose="02010600030101010101" pitchFamily="2" charset="-122"/>
                <a:ea typeface="宋体" panose="02010600030101010101" pitchFamily="2" charset="-122"/>
              </a:rPr>
              <a:t>03</a:t>
            </a:r>
            <a:endParaRPr lang="zh-CN" altLang="en-US" dirty="0">
              <a:latin typeface="宋体" panose="02010600030101010101" pitchFamily="2" charset="-122"/>
              <a:ea typeface="宋体" panose="02010600030101010101" pitchFamily="2" charset="-122"/>
            </a:endParaRPr>
          </a:p>
        </p:txBody>
      </p:sp>
      <p:cxnSp>
        <p:nvCxnSpPr>
          <p:cNvPr id="60" name="iś1îḋe"/>
          <p:cNvCxnSpPr/>
          <p:nvPr/>
        </p:nvCxnSpPr>
        <p:spPr>
          <a:xfrm>
            <a:off x="5952883" y="3805183"/>
            <a:ext cx="0" cy="3052817"/>
          </a:xfrm>
          <a:prstGeom prst="line">
            <a:avLst/>
          </a:prstGeom>
          <a:ln w="254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61" name="ïšḷïḑê"/>
          <p:cNvCxnSpPr/>
          <p:nvPr/>
        </p:nvCxnSpPr>
        <p:spPr>
          <a:xfrm>
            <a:off x="5960984" y="2920630"/>
            <a:ext cx="0" cy="2285942"/>
          </a:xfrm>
          <a:prstGeom prst="line">
            <a:avLst/>
          </a:prstGeom>
          <a:ln w="254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63" name="iṩļïḑê"/>
          <p:cNvSpPr txBox="1"/>
          <p:nvPr/>
        </p:nvSpPr>
        <p:spPr>
          <a:xfrm>
            <a:off x="6271419" y="1906962"/>
            <a:ext cx="540000" cy="540000"/>
          </a:xfrm>
          <a:prstGeom prst="ellipse">
            <a:avLst/>
          </a:prstGeom>
          <a:solidFill>
            <a:schemeClr val="accent1"/>
          </a:solidFill>
        </p:spPr>
        <p:txBody>
          <a:bodyPr wrap="none" lIns="108000" tIns="108000" rIns="108000" bIns="108000" rtlCol="0" anchor="ctr" anchorCtr="0">
            <a:noAutofit/>
          </a:bodyPr>
          <a:lstStyle>
            <a:defPPr>
              <a:defRPr lang="zh-CN"/>
            </a:defPPr>
            <a:lvl1pPr algn="ctr">
              <a:defRPr kumimoji="1" sz="2000" b="1">
                <a:solidFill>
                  <a:srgbClr val="FFFFFF"/>
                </a:solidFill>
              </a:defRPr>
            </a:lvl1pPr>
          </a:lstStyle>
          <a:p>
            <a:r>
              <a:rPr lang="en-US" altLang="zh-CN" dirty="0">
                <a:latin typeface="宋体" panose="02010600030101010101" pitchFamily="2" charset="-122"/>
                <a:ea typeface="宋体" panose="02010600030101010101" pitchFamily="2" charset="-122"/>
              </a:rPr>
              <a:t>01</a:t>
            </a:r>
            <a:endParaRPr lang="zh-CN" altLang="en-US" dirty="0">
              <a:latin typeface="宋体" panose="02010600030101010101" pitchFamily="2" charset="-122"/>
              <a:ea typeface="宋体" panose="02010600030101010101" pitchFamily="2" charset="-122"/>
            </a:endParaRPr>
          </a:p>
        </p:txBody>
      </p:sp>
      <p:cxnSp>
        <p:nvCxnSpPr>
          <p:cNvPr id="64" name="iṣļiḋe"/>
          <p:cNvCxnSpPr/>
          <p:nvPr/>
        </p:nvCxnSpPr>
        <p:spPr>
          <a:xfrm>
            <a:off x="5952883" y="2164309"/>
            <a:ext cx="0" cy="1640874"/>
          </a:xfrm>
          <a:prstGeom prst="line">
            <a:avLst/>
          </a:prstGeom>
          <a:ln w="254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65" name="išlïḍê"/>
          <p:cNvSpPr/>
          <p:nvPr/>
        </p:nvSpPr>
        <p:spPr>
          <a:xfrm>
            <a:off x="2159366" y="2450591"/>
            <a:ext cx="3474982" cy="1282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pPr>
              <a:lnSpc>
                <a:spcPct val="150000"/>
              </a:lnSpc>
              <a:buClr>
                <a:srgbClr val="FF0000"/>
              </a:buClr>
              <a:defRPr/>
            </a:pPr>
            <a:r>
              <a:rPr lang="zh-CN" altLang="en-US" sz="1200" dirty="0">
                <a:solidFill>
                  <a:srgbClr val="080808"/>
                </a:solidFill>
                <a:latin typeface="宋体" panose="02010600030101010101" pitchFamily="2" charset="-122"/>
                <a:ea typeface="宋体" panose="02010600030101010101" pitchFamily="2" charset="-122"/>
              </a:rPr>
              <a:t>责任：</a:t>
            </a:r>
            <a:endParaRPr lang="en-US" altLang="zh-CN" sz="1200" dirty="0">
              <a:solidFill>
                <a:srgbClr val="080808"/>
              </a:solidFill>
              <a:latin typeface="宋体" panose="02010600030101010101" pitchFamily="2" charset="-122"/>
              <a:ea typeface="宋体" panose="02010600030101010101" pitchFamily="2" charset="-122"/>
            </a:endParaRPr>
          </a:p>
          <a:p>
            <a:pPr>
              <a:lnSpc>
                <a:spcPct val="150000"/>
              </a:lnSpc>
              <a:buClr>
                <a:srgbClr val="FF0000"/>
              </a:buClr>
              <a:defRPr/>
            </a:pPr>
            <a:r>
              <a:rPr lang="en-US" altLang="zh-CN" sz="1200" dirty="0">
                <a:solidFill>
                  <a:srgbClr val="080808"/>
                </a:solidFill>
                <a:latin typeface="宋体" panose="02010600030101010101" pitchFamily="2" charset="-122"/>
                <a:ea typeface="宋体" panose="02010600030101010101" pitchFamily="2" charset="-122"/>
              </a:rPr>
              <a:t>1.</a:t>
            </a:r>
            <a:r>
              <a:rPr lang="zh-CN" altLang="en-US" sz="1200" dirty="0">
                <a:solidFill>
                  <a:srgbClr val="080808"/>
                </a:solidFill>
                <a:latin typeface="宋体" panose="02010600030101010101" pitchFamily="2" charset="-122"/>
                <a:ea typeface="宋体" panose="02010600030101010101" pitchFamily="2" charset="-122"/>
              </a:rPr>
              <a:t>自动化测试工具开发 </a:t>
            </a:r>
            <a:endParaRPr lang="en-US" altLang="zh-CN" sz="1200" dirty="0">
              <a:solidFill>
                <a:srgbClr val="080808"/>
              </a:solidFill>
              <a:latin typeface="宋体" panose="02010600030101010101" pitchFamily="2" charset="-122"/>
              <a:ea typeface="宋体" panose="02010600030101010101" pitchFamily="2" charset="-122"/>
            </a:endParaRPr>
          </a:p>
          <a:p>
            <a:pPr>
              <a:lnSpc>
                <a:spcPct val="150000"/>
              </a:lnSpc>
              <a:buClr>
                <a:srgbClr val="FF0000"/>
              </a:buClr>
              <a:defRPr/>
            </a:pPr>
            <a:r>
              <a:rPr lang="en-US" altLang="zh-CN" sz="1200" dirty="0">
                <a:solidFill>
                  <a:srgbClr val="080808"/>
                </a:solidFill>
                <a:latin typeface="宋体" panose="02010600030101010101" pitchFamily="2" charset="-122"/>
                <a:ea typeface="宋体" panose="02010600030101010101" pitchFamily="2" charset="-122"/>
              </a:rPr>
              <a:t>2.</a:t>
            </a:r>
            <a:r>
              <a:rPr lang="zh-CN" altLang="en-US" sz="1200" dirty="0">
                <a:solidFill>
                  <a:srgbClr val="080808"/>
                </a:solidFill>
                <a:latin typeface="宋体" panose="02010600030101010101" pitchFamily="2" charset="-122"/>
                <a:ea typeface="宋体" panose="02010600030101010101" pitchFamily="2" charset="-122"/>
              </a:rPr>
              <a:t>自动化测试套和测试用例开发</a:t>
            </a:r>
            <a:endParaRPr lang="en-US" altLang="zh-CN" sz="1200" dirty="0">
              <a:solidFill>
                <a:srgbClr val="080808"/>
              </a:solidFill>
              <a:latin typeface="宋体" panose="02010600030101010101" pitchFamily="2" charset="-122"/>
              <a:ea typeface="宋体" panose="02010600030101010101" pitchFamily="2" charset="-122"/>
            </a:endParaRPr>
          </a:p>
          <a:p>
            <a:pPr>
              <a:lnSpc>
                <a:spcPct val="150000"/>
              </a:lnSpc>
              <a:buClr>
                <a:srgbClr val="FF0000"/>
              </a:buClr>
              <a:defRPr/>
            </a:pPr>
            <a:r>
              <a:rPr lang="en-US" altLang="zh-CN" sz="1200" dirty="0">
                <a:solidFill>
                  <a:srgbClr val="080808"/>
                </a:solidFill>
                <a:latin typeface="宋体" panose="02010600030101010101" pitchFamily="2" charset="-122"/>
                <a:ea typeface="宋体" panose="02010600030101010101" pitchFamily="2" charset="-122"/>
              </a:rPr>
              <a:t>3.</a:t>
            </a:r>
            <a:r>
              <a:rPr lang="zh-CN" altLang="en-US" sz="1200" dirty="0">
                <a:solidFill>
                  <a:srgbClr val="080808"/>
                </a:solidFill>
                <a:latin typeface="宋体" panose="02010600030101010101" pitchFamily="2" charset="-122"/>
                <a:ea typeface="宋体" panose="02010600030101010101" pitchFamily="2" charset="-122"/>
              </a:rPr>
              <a:t>自动化测试执行和报告编写</a:t>
            </a:r>
            <a:endParaRPr lang="en-US" altLang="zh-CN" sz="900" dirty="0">
              <a:solidFill>
                <a:srgbClr val="080808"/>
              </a:solidFill>
              <a:latin typeface="宋体" panose="02010600030101010101" pitchFamily="2" charset="-122"/>
              <a:ea typeface="宋体" panose="02010600030101010101" pitchFamily="2" charset="-122"/>
            </a:endParaRPr>
          </a:p>
        </p:txBody>
      </p:sp>
      <p:sp>
        <p:nvSpPr>
          <p:cNvPr id="66" name="iŝlîḑè"/>
          <p:cNvSpPr txBox="1"/>
          <p:nvPr/>
        </p:nvSpPr>
        <p:spPr>
          <a:xfrm flipH="1">
            <a:off x="5114171" y="2709582"/>
            <a:ext cx="540000" cy="540000"/>
          </a:xfrm>
          <a:prstGeom prst="ellipse">
            <a:avLst/>
          </a:prstGeom>
          <a:solidFill>
            <a:schemeClr val="accent1"/>
          </a:solidFill>
        </p:spPr>
        <p:txBody>
          <a:bodyPr wrap="none" lIns="108000" tIns="108000" rIns="108000" bIns="108000" rtlCol="0" anchor="ctr" anchorCtr="0">
            <a:noAutofit/>
          </a:bodyPr>
          <a:lstStyle>
            <a:defPPr>
              <a:defRPr lang="zh-CN"/>
            </a:defPPr>
            <a:lvl1pPr algn="ctr">
              <a:defRPr kumimoji="1" sz="2000" b="1">
                <a:solidFill>
                  <a:srgbClr val="FFFFFF"/>
                </a:solidFill>
              </a:defRPr>
            </a:lvl1pPr>
          </a:lstStyle>
          <a:p>
            <a:r>
              <a:rPr lang="en-US" altLang="zh-CN" dirty="0">
                <a:latin typeface="宋体" panose="02010600030101010101" pitchFamily="2" charset="-122"/>
                <a:ea typeface="宋体" panose="02010600030101010101" pitchFamily="2" charset="-122"/>
              </a:rPr>
              <a:t>02</a:t>
            </a:r>
            <a:endParaRPr lang="zh-CN" altLang="en-US" dirty="0">
              <a:latin typeface="宋体" panose="02010600030101010101" pitchFamily="2" charset="-122"/>
              <a:ea typeface="宋体" panose="02010600030101010101" pitchFamily="2" charset="-122"/>
            </a:endParaRPr>
          </a:p>
        </p:txBody>
      </p:sp>
      <p:cxnSp>
        <p:nvCxnSpPr>
          <p:cNvPr id="67" name="ïšḷïḑê"/>
          <p:cNvCxnSpPr/>
          <p:nvPr/>
        </p:nvCxnSpPr>
        <p:spPr>
          <a:xfrm>
            <a:off x="5960984" y="4591878"/>
            <a:ext cx="0" cy="2145320"/>
          </a:xfrm>
          <a:prstGeom prst="line">
            <a:avLst/>
          </a:prstGeom>
          <a:ln w="254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68" name="î$ḻïḋé"/>
          <p:cNvSpPr txBox="1"/>
          <p:nvPr/>
        </p:nvSpPr>
        <p:spPr>
          <a:xfrm>
            <a:off x="5110550" y="4311650"/>
            <a:ext cx="540000" cy="540000"/>
          </a:xfrm>
          <a:prstGeom prst="ellipse">
            <a:avLst/>
          </a:prstGeom>
          <a:solidFill>
            <a:schemeClr val="accent1"/>
          </a:solidFill>
        </p:spPr>
        <p:txBody>
          <a:bodyPr wrap="none" lIns="108000" tIns="108000" rIns="108000" bIns="108000" rtlCol="0" anchor="ctr" anchorCtr="0">
            <a:noAutofit/>
          </a:bodyPr>
          <a:lstStyle>
            <a:defPPr>
              <a:defRPr lang="zh-CN"/>
            </a:defPPr>
            <a:lvl1pPr algn="ctr">
              <a:defRPr kumimoji="1" sz="2000" b="1">
                <a:solidFill>
                  <a:srgbClr val="FFFFFF"/>
                </a:solidFill>
              </a:defRPr>
            </a:lvl1pPr>
          </a:lstStyle>
          <a:p>
            <a:r>
              <a:rPr lang="en-US" altLang="zh-CN" dirty="0">
                <a:latin typeface="宋体" panose="02010600030101010101" pitchFamily="2" charset="-122"/>
                <a:ea typeface="宋体" panose="02010600030101010101" pitchFamily="2" charset="-122"/>
              </a:rPr>
              <a:t>04</a:t>
            </a:r>
            <a:endParaRPr lang="zh-CN" altLang="en-US" dirty="0">
              <a:latin typeface="宋体" panose="02010600030101010101" pitchFamily="2" charset="-122"/>
              <a:ea typeface="宋体" panose="02010600030101010101" pitchFamily="2" charset="-122"/>
            </a:endParaRPr>
          </a:p>
        </p:txBody>
      </p:sp>
      <p:sp>
        <p:nvSpPr>
          <p:cNvPr id="69" name="î$ḻïḋé"/>
          <p:cNvSpPr txBox="1"/>
          <p:nvPr/>
        </p:nvSpPr>
        <p:spPr>
          <a:xfrm>
            <a:off x="6271419" y="5708851"/>
            <a:ext cx="540000" cy="540000"/>
          </a:xfrm>
          <a:prstGeom prst="ellipse">
            <a:avLst/>
          </a:prstGeom>
          <a:solidFill>
            <a:schemeClr val="accent1"/>
          </a:solidFill>
        </p:spPr>
        <p:txBody>
          <a:bodyPr wrap="none" lIns="108000" tIns="108000" rIns="108000" bIns="108000" rtlCol="0" anchor="ctr" anchorCtr="0">
            <a:noAutofit/>
          </a:bodyPr>
          <a:lstStyle>
            <a:defPPr>
              <a:defRPr lang="zh-CN"/>
            </a:defPPr>
            <a:lvl1pPr algn="ctr">
              <a:defRPr kumimoji="1" sz="2000" b="1">
                <a:solidFill>
                  <a:srgbClr val="FFFFFF"/>
                </a:solidFill>
              </a:defRPr>
            </a:lvl1pPr>
          </a:lstStyle>
          <a:p>
            <a:r>
              <a:rPr lang="en-US" altLang="zh-CN" dirty="0">
                <a:latin typeface="宋体" panose="02010600030101010101" pitchFamily="2" charset="-122"/>
                <a:ea typeface="宋体" panose="02010600030101010101" pitchFamily="2" charset="-122"/>
              </a:rPr>
              <a:t>05</a:t>
            </a:r>
            <a:endParaRPr lang="zh-CN" altLang="en-US" dirty="0">
              <a:latin typeface="宋体" panose="02010600030101010101" pitchFamily="2" charset="-122"/>
              <a:ea typeface="宋体" panose="02010600030101010101" pitchFamily="2" charset="-122"/>
            </a:endParaRPr>
          </a:p>
        </p:txBody>
      </p:sp>
      <p:cxnSp>
        <p:nvCxnSpPr>
          <p:cNvPr id="70" name="ïšḷïḑê"/>
          <p:cNvCxnSpPr/>
          <p:nvPr/>
        </p:nvCxnSpPr>
        <p:spPr>
          <a:xfrm>
            <a:off x="5960984" y="5206572"/>
            <a:ext cx="0" cy="1651428"/>
          </a:xfrm>
          <a:prstGeom prst="line">
            <a:avLst/>
          </a:prstGeom>
          <a:ln w="254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6909232" y="2228132"/>
            <a:ext cx="4520516" cy="830997"/>
          </a:xfrm>
          <a:prstGeom prst="rect">
            <a:avLst/>
          </a:prstGeom>
        </p:spPr>
        <p:txBody>
          <a:bodyPr wrap="square">
            <a:spAutoFit/>
          </a:bodyPr>
          <a:lstStyle/>
          <a:p>
            <a:r>
              <a:rPr lang="zh-CN" altLang="en-US" sz="1200" dirty="0">
                <a:solidFill>
                  <a:srgbClr val="080808"/>
                </a:solidFill>
                <a:latin typeface="宋体" panose="02010600030101010101" pitchFamily="2" charset="-122"/>
                <a:ea typeface="宋体" panose="02010600030101010101" pitchFamily="2" charset="-122"/>
              </a:rPr>
              <a:t>责任：</a:t>
            </a:r>
            <a:endParaRPr lang="en-US" altLang="zh-CN" sz="1200" dirty="0">
              <a:solidFill>
                <a:srgbClr val="080808"/>
              </a:solidFill>
              <a:latin typeface="宋体" panose="02010600030101010101" pitchFamily="2" charset="-122"/>
              <a:ea typeface="宋体" panose="02010600030101010101" pitchFamily="2" charset="-122"/>
            </a:endParaRPr>
          </a:p>
          <a:p>
            <a:r>
              <a:rPr lang="en-US" altLang="zh-CN" sz="1200" dirty="0">
                <a:solidFill>
                  <a:srgbClr val="080808"/>
                </a:solidFill>
                <a:latin typeface="宋体" panose="02010600030101010101" pitchFamily="2" charset="-122"/>
                <a:ea typeface="宋体" panose="02010600030101010101" pitchFamily="2" charset="-122"/>
              </a:rPr>
              <a:t>1.</a:t>
            </a:r>
            <a:r>
              <a:rPr lang="zh-CN" altLang="en-US" sz="1200" dirty="0">
                <a:solidFill>
                  <a:srgbClr val="080808"/>
                </a:solidFill>
                <a:latin typeface="宋体" panose="02010600030101010101" pitchFamily="2" charset="-122"/>
                <a:ea typeface="宋体" panose="02010600030101010101" pitchFamily="2" charset="-122"/>
              </a:rPr>
              <a:t>规划和管理</a:t>
            </a:r>
            <a:endParaRPr lang="en-US" altLang="zh-CN" sz="1200" dirty="0">
              <a:solidFill>
                <a:srgbClr val="080808"/>
              </a:solidFill>
              <a:latin typeface="宋体" panose="02010600030101010101" pitchFamily="2" charset="-122"/>
              <a:ea typeface="宋体" panose="02010600030101010101" pitchFamily="2" charset="-122"/>
            </a:endParaRPr>
          </a:p>
          <a:p>
            <a:r>
              <a:rPr lang="en-US" altLang="zh-CN" sz="1200" dirty="0">
                <a:solidFill>
                  <a:srgbClr val="080808"/>
                </a:solidFill>
                <a:latin typeface="宋体" panose="02010600030101010101" pitchFamily="2" charset="-122"/>
                <a:ea typeface="宋体" panose="02010600030101010101" pitchFamily="2" charset="-122"/>
              </a:rPr>
              <a:t>2.</a:t>
            </a:r>
            <a:r>
              <a:rPr lang="zh-CN" altLang="en-US" sz="1200" dirty="0">
                <a:solidFill>
                  <a:srgbClr val="080808"/>
                </a:solidFill>
                <a:latin typeface="宋体" panose="02010600030101010101" pitchFamily="2" charset="-122"/>
                <a:ea typeface="宋体" panose="02010600030101010101" pitchFamily="2" charset="-122"/>
              </a:rPr>
              <a:t>硬件兼容性测试</a:t>
            </a:r>
            <a:endParaRPr lang="en-US" altLang="zh-CN" sz="1200" dirty="0">
              <a:solidFill>
                <a:srgbClr val="080808"/>
              </a:solidFill>
              <a:latin typeface="宋体" panose="02010600030101010101" pitchFamily="2" charset="-122"/>
              <a:ea typeface="宋体" panose="02010600030101010101" pitchFamily="2" charset="-122"/>
            </a:endParaRPr>
          </a:p>
          <a:p>
            <a:r>
              <a:rPr lang="en-US" altLang="zh-CN" sz="1200" dirty="0">
                <a:solidFill>
                  <a:srgbClr val="080808"/>
                </a:solidFill>
                <a:latin typeface="宋体" panose="02010600030101010101" pitchFamily="2" charset="-122"/>
                <a:ea typeface="宋体" panose="02010600030101010101" pitchFamily="2" charset="-122"/>
              </a:rPr>
              <a:t>3.</a:t>
            </a:r>
            <a:r>
              <a:rPr lang="zh-CN" altLang="en-US" sz="1200" dirty="0">
                <a:solidFill>
                  <a:srgbClr val="080808"/>
                </a:solidFill>
                <a:latin typeface="宋体" panose="02010600030101010101" pitchFamily="2" charset="-122"/>
                <a:ea typeface="宋体" panose="02010600030101010101" pitchFamily="2" charset="-122"/>
              </a:rPr>
              <a:t>手动和自动化测试</a:t>
            </a:r>
            <a:endParaRPr lang="en-US" altLang="zh-CN" sz="1200" dirty="0">
              <a:solidFill>
                <a:srgbClr val="080808"/>
              </a:solidFill>
              <a:latin typeface="宋体" panose="02010600030101010101" pitchFamily="2" charset="-122"/>
              <a:ea typeface="宋体" panose="02010600030101010101"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73636" y="381009"/>
            <a:ext cx="7327314"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cs typeface="Lantinghei SC Demibold" panose="02000000000000000000" charset="-122"/>
              </a:rPr>
              <a:t>测试规则</a:t>
            </a:r>
            <a:endParaRPr lang="zh-CN" altLang="en-US" sz="2400" b="1" dirty="0">
              <a:latin typeface="黑体" panose="02010609060101010101" pitchFamily="49" charset="-122"/>
              <a:ea typeface="黑体" panose="02010609060101010101" pitchFamily="49" charset="-122"/>
              <a:cs typeface="Lantinghei SC Demibold" panose="02000000000000000000" charset="-122"/>
            </a:endParaRPr>
          </a:p>
        </p:txBody>
      </p:sp>
      <p:sp>
        <p:nvSpPr>
          <p:cNvPr id="4" name="文本框 3"/>
          <p:cNvSpPr txBox="1"/>
          <p:nvPr/>
        </p:nvSpPr>
        <p:spPr>
          <a:xfrm>
            <a:off x="8529145" y="-1623848"/>
            <a:ext cx="184731" cy="369332"/>
          </a:xfrm>
          <a:prstGeom prst="rect">
            <a:avLst/>
          </a:prstGeom>
          <a:noFill/>
        </p:spPr>
        <p:txBody>
          <a:bodyPr wrap="none" rtlCol="0">
            <a:spAutoFit/>
          </a:bodyPr>
          <a:lstStyle/>
          <a:p>
            <a:endParaRPr kumimoji="1" lang="zh-CN" altLang="en-US" dirty="0"/>
          </a:p>
        </p:txBody>
      </p:sp>
      <p:sp>
        <p:nvSpPr>
          <p:cNvPr id="29" name="梯形 28"/>
          <p:cNvSpPr/>
          <p:nvPr/>
        </p:nvSpPr>
        <p:spPr>
          <a:xfrm rot="5400000">
            <a:off x="-189430" y="527930"/>
            <a:ext cx="538358" cy="159498"/>
          </a:xfrm>
          <a:prstGeom prst="trapezoid">
            <a:avLst/>
          </a:prstGeom>
          <a:solidFill>
            <a:srgbClr val="012F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矩形 48"/>
          <p:cNvSpPr/>
          <p:nvPr/>
        </p:nvSpPr>
        <p:spPr>
          <a:xfrm>
            <a:off x="522470" y="979575"/>
            <a:ext cx="10880651" cy="5713102"/>
          </a:xfrm>
          <a:prstGeom prst="rect">
            <a:avLst/>
          </a:prstGeom>
        </p:spPr>
        <p:txBody>
          <a:bodyPr wrap="square">
            <a:spAutoFit/>
          </a:bodyPr>
          <a:lstStyle/>
          <a:p>
            <a:pPr algn="just">
              <a:lnSpc>
                <a:spcPct val="150000"/>
              </a:lnSpc>
              <a:buClr>
                <a:srgbClr val="FF0000"/>
              </a:buClr>
              <a:defRPr/>
            </a:pPr>
            <a:r>
              <a:rPr lang="en-US" altLang="zh-CN" dirty="0">
                <a:solidFill>
                  <a:srgbClr val="080808"/>
                </a:solidFill>
                <a:latin typeface="宋体" panose="02010600030101010101" pitchFamily="2" charset="-122"/>
                <a:ea typeface="宋体" panose="02010600030101010101" pitchFamily="2" charset="-122"/>
                <a:hlinkClick r:id="rId1"/>
              </a:rPr>
              <a:t>https://gitee.com/openeuler/RISC-V/blob/master/proposal/ORSP004.md</a:t>
            </a:r>
            <a:endParaRPr lang="en-US" altLang="zh-CN" dirty="0">
              <a:solidFill>
                <a:srgbClr val="080808"/>
              </a:solidFill>
              <a:latin typeface="宋体" panose="02010600030101010101" pitchFamily="2" charset="-122"/>
              <a:ea typeface="宋体" panose="02010600030101010101" pitchFamily="2" charset="-122"/>
            </a:endParaRPr>
          </a:p>
          <a:p>
            <a:pPr algn="just">
              <a:lnSpc>
                <a:spcPct val="150000"/>
              </a:lnSpc>
              <a:buClr>
                <a:srgbClr val="FF0000"/>
              </a:buClr>
              <a:defRPr/>
            </a:pPr>
            <a:r>
              <a:rPr lang="en-US" altLang="zh-CN" dirty="0">
                <a:solidFill>
                  <a:srgbClr val="080808"/>
                </a:solidFill>
                <a:latin typeface="宋体" panose="02010600030101010101" pitchFamily="2" charset="-122"/>
                <a:ea typeface="宋体" panose="02010600030101010101" pitchFamily="2" charset="-122"/>
                <a:hlinkClick r:id="rId2"/>
              </a:rPr>
              <a:t>https://gitee.com/openeuler/RISC-V/blob/master/proposal/ORSP005.md</a:t>
            </a:r>
            <a:endParaRPr lang="en-US" altLang="zh-CN" dirty="0">
              <a:solidFill>
                <a:srgbClr val="080808"/>
              </a:solidFill>
              <a:latin typeface="宋体" panose="02010600030101010101" pitchFamily="2" charset="-122"/>
              <a:ea typeface="宋体" panose="02010600030101010101" pitchFamily="2" charset="-122"/>
            </a:endParaRPr>
          </a:p>
          <a:p>
            <a:pPr algn="just">
              <a:lnSpc>
                <a:spcPct val="150000"/>
              </a:lnSpc>
              <a:buClr>
                <a:srgbClr val="FF0000"/>
              </a:buClr>
              <a:defRPr/>
            </a:pPr>
            <a:endParaRPr lang="en-US" altLang="zh-CN" dirty="0">
              <a:solidFill>
                <a:srgbClr val="080808"/>
              </a:solidFill>
              <a:latin typeface="宋体" panose="02010600030101010101" pitchFamily="2" charset="-122"/>
              <a:ea typeface="宋体" panose="02010600030101010101" pitchFamily="2" charset="-122"/>
            </a:endParaRPr>
          </a:p>
          <a:p>
            <a:pPr marL="285750" indent="-285750" algn="just">
              <a:lnSpc>
                <a:spcPct val="150000"/>
              </a:lnSpc>
              <a:buClr>
                <a:schemeClr val="tx1"/>
              </a:buClr>
              <a:buFont typeface="Arial" panose="020B0604020202020204" pitchFamily="34" charset="0"/>
              <a:buChar char="•"/>
              <a:defRPr/>
            </a:pPr>
            <a:r>
              <a:rPr lang="zh-CN" altLang="en-US" sz="1600" dirty="0">
                <a:solidFill>
                  <a:srgbClr val="080808"/>
                </a:solidFill>
                <a:latin typeface="宋体" panose="02010600030101010101" pitchFamily="2" charset="-122"/>
                <a:ea typeface="宋体" panose="02010600030101010101" pitchFamily="2" charset="-122"/>
              </a:rPr>
              <a:t>定时快照单次构建的产物至少应当包括快照镜像与其附属软件仓库。软件仓库与镜像一一对应，在制作之后当保持静止不作删改。遇有特殊情况，应另设附加仓库存放对应此版本镜像的更新或修复软件包，以保证可复现性。</a:t>
            </a:r>
            <a:endParaRPr lang="zh-CN" altLang="en-US" sz="1600" dirty="0">
              <a:solidFill>
                <a:srgbClr val="080808"/>
              </a:solidFill>
              <a:latin typeface="宋体" panose="02010600030101010101" pitchFamily="2" charset="-122"/>
              <a:ea typeface="宋体" panose="02010600030101010101" pitchFamily="2" charset="-122"/>
            </a:endParaRPr>
          </a:p>
          <a:p>
            <a:pPr marL="285750" indent="-285750" algn="just">
              <a:lnSpc>
                <a:spcPct val="150000"/>
              </a:lnSpc>
              <a:buClr>
                <a:schemeClr val="tx1"/>
              </a:buClr>
              <a:buFont typeface="Arial" panose="020B0604020202020204" pitchFamily="34" charset="0"/>
              <a:buChar char="•"/>
              <a:defRPr/>
            </a:pPr>
            <a:r>
              <a:rPr lang="zh-CN" altLang="en-US" sz="1600" dirty="0">
                <a:solidFill>
                  <a:srgbClr val="080808"/>
                </a:solidFill>
                <a:latin typeface="宋体" panose="02010600030101010101" pitchFamily="2" charset="-122"/>
                <a:ea typeface="宋体" panose="02010600030101010101" pitchFamily="2" charset="-122"/>
              </a:rPr>
              <a:t>开发团队至少应为 </a:t>
            </a:r>
            <a:r>
              <a:rPr lang="en-US" altLang="zh-CN" sz="1600" dirty="0">
                <a:solidFill>
                  <a:srgbClr val="080808"/>
                </a:solidFill>
                <a:latin typeface="宋体" panose="02010600030101010101" pitchFamily="2" charset="-122"/>
                <a:ea typeface="宋体" panose="02010600030101010101" pitchFamily="2" charset="-122"/>
              </a:rPr>
              <a:t>QEMU</a:t>
            </a:r>
            <a:r>
              <a:rPr lang="zh-CN" altLang="en-US" sz="1600" dirty="0">
                <a:solidFill>
                  <a:srgbClr val="080808"/>
                </a:solidFill>
                <a:latin typeface="宋体" panose="02010600030101010101" pitchFamily="2" charset="-122"/>
                <a:ea typeface="宋体" panose="02010600030101010101" pitchFamily="2" charset="-122"/>
              </a:rPr>
              <a:t>、</a:t>
            </a:r>
            <a:r>
              <a:rPr lang="en-US" altLang="zh-CN" sz="1600" dirty="0" err="1">
                <a:solidFill>
                  <a:srgbClr val="080808"/>
                </a:solidFill>
                <a:latin typeface="宋体" panose="02010600030101010101" pitchFamily="2" charset="-122"/>
                <a:ea typeface="宋体" panose="02010600030101010101" pitchFamily="2" charset="-122"/>
              </a:rPr>
              <a:t>Allwinner</a:t>
            </a:r>
            <a:r>
              <a:rPr lang="en-US" altLang="zh-CN" sz="1600" dirty="0">
                <a:solidFill>
                  <a:srgbClr val="080808"/>
                </a:solidFill>
                <a:latin typeface="宋体" panose="02010600030101010101" pitchFamily="2" charset="-122"/>
                <a:ea typeface="宋体" panose="02010600030101010101" pitchFamily="2" charset="-122"/>
              </a:rPr>
              <a:t> </a:t>
            </a:r>
            <a:r>
              <a:rPr lang="en-US" altLang="zh-CN" sz="1600" dirty="0" err="1">
                <a:solidFill>
                  <a:srgbClr val="080808"/>
                </a:solidFill>
                <a:latin typeface="宋体" panose="02010600030101010101" pitchFamily="2" charset="-122"/>
                <a:ea typeface="宋体" panose="02010600030101010101" pitchFamily="2" charset="-122"/>
              </a:rPr>
              <a:t>Nezha</a:t>
            </a:r>
            <a:r>
              <a:rPr lang="en-US" altLang="zh-CN" sz="1600" dirty="0">
                <a:solidFill>
                  <a:srgbClr val="080808"/>
                </a:solidFill>
                <a:latin typeface="宋体" panose="02010600030101010101" pitchFamily="2" charset="-122"/>
                <a:ea typeface="宋体" panose="02010600030101010101" pitchFamily="2" charset="-122"/>
              </a:rPr>
              <a:t>/D1</a:t>
            </a:r>
            <a:r>
              <a:rPr lang="zh-CN" altLang="en-US" sz="1600" dirty="0">
                <a:solidFill>
                  <a:srgbClr val="080808"/>
                </a:solidFill>
                <a:latin typeface="宋体" panose="02010600030101010101" pitchFamily="2" charset="-122"/>
                <a:ea typeface="宋体" panose="02010600030101010101" pitchFamily="2" charset="-122"/>
              </a:rPr>
              <a:t>、</a:t>
            </a:r>
            <a:r>
              <a:rPr lang="en-US" altLang="zh-CN" sz="1600" dirty="0" err="1">
                <a:solidFill>
                  <a:srgbClr val="080808"/>
                </a:solidFill>
                <a:latin typeface="宋体" panose="02010600030101010101" pitchFamily="2" charset="-122"/>
                <a:ea typeface="宋体" panose="02010600030101010101" pitchFamily="2" charset="-122"/>
              </a:rPr>
              <a:t>HiFive</a:t>
            </a:r>
            <a:r>
              <a:rPr lang="en-US" altLang="zh-CN" sz="1600" dirty="0">
                <a:solidFill>
                  <a:srgbClr val="080808"/>
                </a:solidFill>
                <a:latin typeface="宋体" panose="02010600030101010101" pitchFamily="2" charset="-122"/>
                <a:ea typeface="宋体" panose="02010600030101010101" pitchFamily="2" charset="-122"/>
              </a:rPr>
              <a:t> Unmatched </a:t>
            </a:r>
            <a:r>
              <a:rPr lang="zh-CN" altLang="en-US" sz="1600" dirty="0">
                <a:solidFill>
                  <a:srgbClr val="080808"/>
                </a:solidFill>
                <a:latin typeface="宋体" panose="02010600030101010101" pitchFamily="2" charset="-122"/>
                <a:ea typeface="宋体" panose="02010600030101010101" pitchFamily="2" charset="-122"/>
              </a:rPr>
              <a:t>和 </a:t>
            </a:r>
            <a:r>
              <a:rPr lang="en-US" altLang="zh-CN" sz="1600" dirty="0" err="1">
                <a:solidFill>
                  <a:srgbClr val="080808"/>
                </a:solidFill>
                <a:latin typeface="宋体" panose="02010600030101010101" pitchFamily="2" charset="-122"/>
                <a:ea typeface="宋体" panose="02010600030101010101" pitchFamily="2" charset="-122"/>
              </a:rPr>
              <a:t>VisionFive</a:t>
            </a:r>
            <a:r>
              <a:rPr lang="en-US" altLang="zh-CN" sz="1600" dirty="0">
                <a:solidFill>
                  <a:srgbClr val="080808"/>
                </a:solidFill>
                <a:latin typeface="宋体" panose="02010600030101010101" pitchFamily="2" charset="-122"/>
                <a:ea typeface="宋体" panose="02010600030101010101" pitchFamily="2" charset="-122"/>
              </a:rPr>
              <a:t> V1 </a:t>
            </a:r>
            <a:r>
              <a:rPr lang="zh-CN" altLang="en-US" sz="1600" dirty="0">
                <a:solidFill>
                  <a:srgbClr val="080808"/>
                </a:solidFill>
                <a:latin typeface="宋体" panose="02010600030101010101" pitchFamily="2" charset="-122"/>
                <a:ea typeface="宋体" panose="02010600030101010101" pitchFamily="2" charset="-122"/>
              </a:rPr>
              <a:t>四个对象提供定时快照，无法全部提供时至少应保证 </a:t>
            </a:r>
            <a:r>
              <a:rPr lang="en-US" altLang="zh-CN" sz="1600" dirty="0">
                <a:solidFill>
                  <a:srgbClr val="080808"/>
                </a:solidFill>
                <a:latin typeface="宋体" panose="02010600030101010101" pitchFamily="2" charset="-122"/>
                <a:ea typeface="宋体" panose="02010600030101010101" pitchFamily="2" charset="-122"/>
              </a:rPr>
              <a:t>QEMU </a:t>
            </a:r>
            <a:r>
              <a:rPr lang="zh-CN" altLang="en-US" sz="1600" dirty="0">
                <a:solidFill>
                  <a:srgbClr val="080808"/>
                </a:solidFill>
                <a:latin typeface="宋体" panose="02010600030101010101" pitchFamily="2" charset="-122"/>
                <a:ea typeface="宋体" panose="02010600030101010101" pitchFamily="2" charset="-122"/>
              </a:rPr>
              <a:t>快照的成功构建；开发快照每日构建一次或以上，以供开发流程验证；测试快照每周构建一次或以上，以供测试使用；稳定快照每月构建一次或以上，以供测试或发版使用。</a:t>
            </a:r>
            <a:endParaRPr lang="zh-CN" altLang="en-US" sz="1600" dirty="0">
              <a:solidFill>
                <a:srgbClr val="080808"/>
              </a:solidFill>
              <a:latin typeface="宋体" panose="02010600030101010101" pitchFamily="2" charset="-122"/>
              <a:ea typeface="宋体" panose="02010600030101010101" pitchFamily="2" charset="-122"/>
            </a:endParaRPr>
          </a:p>
          <a:p>
            <a:pPr marL="285750" indent="-285750" algn="just">
              <a:lnSpc>
                <a:spcPct val="150000"/>
              </a:lnSpc>
              <a:buClr>
                <a:schemeClr val="tx1"/>
              </a:buClr>
              <a:buFont typeface="Arial" panose="020B0604020202020204" pitchFamily="34" charset="0"/>
              <a:buChar char="•"/>
              <a:defRPr/>
            </a:pPr>
            <a:r>
              <a:rPr lang="zh-CN" altLang="en-US" sz="1600" dirty="0">
                <a:solidFill>
                  <a:srgbClr val="080808"/>
                </a:solidFill>
                <a:latin typeface="宋体" panose="02010600030101010101" pitchFamily="2" charset="-122"/>
                <a:ea typeface="宋体" panose="02010600030101010101" pitchFamily="2" charset="-122"/>
              </a:rPr>
              <a:t>构建产物应在保证目录结构向后兼容的同时按开发、测试、稳定快照与正式大版本的分类方式存放于软件源中以供公开下载，所有构建产物应具有全局唯一的构建日期或版本号以相互区分避免歧义。暂定以 </a:t>
            </a:r>
            <a:r>
              <a:rPr lang="en-US" altLang="zh-CN" sz="1600" dirty="0">
                <a:solidFill>
                  <a:srgbClr val="080808"/>
                </a:solidFill>
                <a:latin typeface="宋体" panose="02010600030101010101" pitchFamily="2" charset="-122"/>
                <a:ea typeface="宋体" panose="02010600030101010101" pitchFamily="2" charset="-122"/>
              </a:rPr>
              <a:t>$VERSION_FLAG/$VERSION_DATE/$VERSION </a:t>
            </a:r>
            <a:r>
              <a:rPr lang="zh-CN" altLang="en-US" sz="1600" dirty="0">
                <a:solidFill>
                  <a:srgbClr val="080808"/>
                </a:solidFill>
                <a:latin typeface="宋体" panose="02010600030101010101" pitchFamily="2" charset="-122"/>
                <a:ea typeface="宋体" panose="02010600030101010101" pitchFamily="2" charset="-122"/>
              </a:rPr>
              <a:t>方式进行版本的命名，其中 </a:t>
            </a:r>
            <a:r>
              <a:rPr lang="en-US" altLang="zh-CN" sz="1600" dirty="0">
                <a:solidFill>
                  <a:srgbClr val="080808"/>
                </a:solidFill>
                <a:latin typeface="宋体" panose="02010600030101010101" pitchFamily="2" charset="-122"/>
                <a:ea typeface="宋体" panose="02010600030101010101" pitchFamily="2" charset="-122"/>
              </a:rPr>
              <a:t>VERSION_FLAG </a:t>
            </a:r>
            <a:r>
              <a:rPr lang="zh-CN" altLang="en-US" sz="1600" dirty="0">
                <a:solidFill>
                  <a:srgbClr val="080808"/>
                </a:solidFill>
                <a:latin typeface="宋体" panose="02010600030101010101" pitchFamily="2" charset="-122"/>
                <a:ea typeface="宋体" panose="02010600030101010101" pitchFamily="2" charset="-122"/>
              </a:rPr>
              <a:t>为构建用途，</a:t>
            </a:r>
            <a:r>
              <a:rPr lang="en-US" altLang="zh-CN" sz="1600" dirty="0">
                <a:solidFill>
                  <a:srgbClr val="080808"/>
                </a:solidFill>
                <a:latin typeface="宋体" panose="02010600030101010101" pitchFamily="2" charset="-122"/>
                <a:ea typeface="宋体" panose="02010600030101010101" pitchFamily="2" charset="-122"/>
              </a:rPr>
              <a:t>VERSION_DATE </a:t>
            </a:r>
            <a:r>
              <a:rPr lang="zh-CN" altLang="en-US" sz="1600" dirty="0">
                <a:solidFill>
                  <a:srgbClr val="080808"/>
                </a:solidFill>
                <a:latin typeface="宋体" panose="02010600030101010101" pitchFamily="2" charset="-122"/>
                <a:ea typeface="宋体" panose="02010600030101010101" pitchFamily="2" charset="-122"/>
              </a:rPr>
              <a:t>为构建时间，</a:t>
            </a:r>
            <a:r>
              <a:rPr lang="en-US" altLang="zh-CN" sz="1600" dirty="0">
                <a:solidFill>
                  <a:srgbClr val="080808"/>
                </a:solidFill>
                <a:latin typeface="宋体" panose="02010600030101010101" pitchFamily="2" charset="-122"/>
                <a:ea typeface="宋体" panose="02010600030101010101" pitchFamily="2" charset="-122"/>
              </a:rPr>
              <a:t>VERSION </a:t>
            </a:r>
            <a:r>
              <a:rPr lang="zh-CN" altLang="en-US" sz="1600" dirty="0">
                <a:solidFill>
                  <a:srgbClr val="080808"/>
                </a:solidFill>
                <a:latin typeface="宋体" panose="02010600030101010101" pitchFamily="2" charset="-122"/>
                <a:ea typeface="宋体" panose="02010600030101010101" pitchFamily="2" charset="-122"/>
              </a:rPr>
              <a:t>为当日版本号。</a:t>
            </a:r>
            <a:endParaRPr lang="zh-CN" altLang="en-US" sz="1600" dirty="0">
              <a:solidFill>
                <a:srgbClr val="080808"/>
              </a:solidFill>
              <a:latin typeface="宋体" panose="02010600030101010101" pitchFamily="2" charset="-122"/>
              <a:ea typeface="宋体" panose="02010600030101010101" pitchFamily="2" charset="-122"/>
            </a:endParaRPr>
          </a:p>
          <a:p>
            <a:pPr marL="285750" indent="-285750" algn="just">
              <a:lnSpc>
                <a:spcPct val="150000"/>
              </a:lnSpc>
              <a:buClr>
                <a:schemeClr val="tx1"/>
              </a:buClr>
              <a:buFont typeface="Arial" panose="020B0604020202020204" pitchFamily="34" charset="0"/>
              <a:buChar char="•"/>
              <a:defRPr/>
            </a:pPr>
            <a:r>
              <a:rPr lang="zh-CN" altLang="en-US" sz="1600" dirty="0">
                <a:solidFill>
                  <a:srgbClr val="080808"/>
                </a:solidFill>
                <a:latin typeface="宋体" panose="02010600030101010101" pitchFamily="2" charset="-122"/>
                <a:ea typeface="宋体" panose="02010600030101010101" pitchFamily="2" charset="-122"/>
              </a:rPr>
              <a:t>测试版、稳定版的快照应当保留 </a:t>
            </a:r>
            <a:r>
              <a:rPr lang="en-US" altLang="zh-CN" sz="1600" dirty="0">
                <a:solidFill>
                  <a:srgbClr val="080808"/>
                </a:solidFill>
                <a:latin typeface="宋体" panose="02010600030101010101" pitchFamily="2" charset="-122"/>
                <a:ea typeface="宋体" panose="02010600030101010101" pitchFamily="2" charset="-122"/>
              </a:rPr>
              <a:t>90 </a:t>
            </a:r>
            <a:r>
              <a:rPr lang="zh-CN" altLang="en-US" sz="1600" dirty="0">
                <a:solidFill>
                  <a:srgbClr val="080808"/>
                </a:solidFill>
                <a:latin typeface="宋体" panose="02010600030101010101" pitchFamily="2" charset="-122"/>
                <a:ea typeface="宋体" panose="02010600030101010101" pitchFamily="2" charset="-122"/>
              </a:rPr>
              <a:t>天或在条件允许时保留到对应大版本发布为止。某版本超过保留期限，但仍有测试等需求时，维护者可协商延长保留期限。开发版对保留时间不做要求。</a:t>
            </a:r>
            <a:endParaRPr lang="zh-CN" altLang="en-US" sz="1600" dirty="0">
              <a:solidFill>
                <a:srgbClr val="080808"/>
              </a:solidFill>
              <a:latin typeface="宋体" panose="02010600030101010101" pitchFamily="2" charset="-122"/>
              <a:ea typeface="宋体" panose="02010600030101010101" pitchFamily="2" charset="-122"/>
            </a:endParaRPr>
          </a:p>
          <a:p>
            <a:pPr marL="285750" indent="-285750" algn="just">
              <a:lnSpc>
                <a:spcPct val="150000"/>
              </a:lnSpc>
              <a:buClr>
                <a:schemeClr val="tx1"/>
              </a:buClr>
              <a:buFont typeface="Arial" panose="020B0604020202020204" pitchFamily="34" charset="0"/>
              <a:buChar char="•"/>
              <a:defRPr/>
            </a:pPr>
            <a:r>
              <a:rPr lang="zh-CN" altLang="en-US" sz="1600" dirty="0">
                <a:solidFill>
                  <a:srgbClr val="080808"/>
                </a:solidFill>
                <a:latin typeface="宋体" panose="02010600030101010101" pitchFamily="2" charset="-122"/>
                <a:ea typeface="宋体" panose="02010600030101010101" pitchFamily="2" charset="-122"/>
              </a:rPr>
              <a:t>相关资料与权责信息在 </a:t>
            </a:r>
            <a:r>
              <a:rPr lang="en-US" altLang="zh-CN" sz="1600" dirty="0" err="1">
                <a:solidFill>
                  <a:srgbClr val="080808"/>
                </a:solidFill>
                <a:latin typeface="宋体" panose="02010600030101010101" pitchFamily="2" charset="-122"/>
                <a:ea typeface="宋体" panose="02010600030101010101" pitchFamily="2" charset="-122"/>
              </a:rPr>
              <a:t>gitee:openEuler</a:t>
            </a:r>
            <a:r>
              <a:rPr lang="en-US" altLang="zh-CN" sz="1600" dirty="0">
                <a:solidFill>
                  <a:srgbClr val="080808"/>
                </a:solidFill>
                <a:latin typeface="宋体" panose="02010600030101010101" pitchFamily="2" charset="-122"/>
                <a:ea typeface="宋体" panose="02010600030101010101" pitchFamily="2" charset="-122"/>
              </a:rPr>
              <a:t>/RISC-V </a:t>
            </a:r>
            <a:r>
              <a:rPr lang="zh-CN" altLang="en-US" sz="1600" dirty="0">
                <a:solidFill>
                  <a:srgbClr val="080808"/>
                </a:solidFill>
                <a:latin typeface="宋体" panose="02010600030101010101" pitchFamily="2" charset="-122"/>
                <a:ea typeface="宋体" panose="02010600030101010101" pitchFamily="2" charset="-122"/>
              </a:rPr>
              <a:t>仓库中进行维护。</a:t>
            </a:r>
            <a:endParaRPr lang="en-US" altLang="zh-CN" sz="1600" dirty="0">
              <a:solidFill>
                <a:srgbClr val="080808"/>
              </a:solidFill>
              <a:latin typeface="宋体" panose="02010600030101010101" pitchFamily="2" charset="-122"/>
              <a:ea typeface="宋体" panose="02010600030101010101" pitchFamily="2" charset="-122"/>
            </a:endParaRPr>
          </a:p>
        </p:txBody>
      </p:sp>
    </p:spTree>
  </p:cSld>
  <p:clrMapOvr>
    <a:masterClrMapping/>
  </p:clrMapOvr>
</p:sld>
</file>

<file path=ppt/tags/tag1.xml><?xml version="1.0" encoding="utf-8"?>
<p:tagLst xmlns:p="http://schemas.openxmlformats.org/presentationml/2006/main">
  <p:tag name="COMMONDATA" val="eyJoZGlkIjoiODViY2JkMjU3NGYzZTEwMzZmMGFkZWViYmNkYWU3NDIifQ=="/>
  <p:tag name="KSO_WPP_MARK_KEY" val="f9cfc4bb-c9eb-4f79-bee8-8f7dc115121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5724</Words>
  <Application>WPS 演示</Application>
  <PresentationFormat>宽屏</PresentationFormat>
  <Paragraphs>735</Paragraphs>
  <Slides>30</Slides>
  <Notes>24</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30</vt:i4>
      </vt:variant>
    </vt:vector>
  </HeadingPairs>
  <TitlesOfParts>
    <vt:vector size="47" baseType="lpstr">
      <vt:lpstr>Arial</vt:lpstr>
      <vt:lpstr>宋体</vt:lpstr>
      <vt:lpstr>Wingdings</vt:lpstr>
      <vt:lpstr>黑体</vt:lpstr>
      <vt:lpstr>微软雅黑</vt:lpstr>
      <vt:lpstr>Impact</vt:lpstr>
      <vt:lpstr>SF Pro</vt:lpstr>
      <vt:lpstr>Segoe Print</vt:lpstr>
      <vt:lpstr>Lantinghei SC Demibold</vt:lpstr>
      <vt:lpstr>等线</vt:lpstr>
      <vt:lpstr>Arial Unicode MS</vt:lpstr>
      <vt:lpstr>等线 Light</vt:lpstr>
      <vt:lpstr>Calibri</vt:lpstr>
      <vt:lpstr>Gadugi</vt:lpstr>
      <vt:lpstr>华文中宋</vt:lpstr>
      <vt:lpstr>Cambria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罗云翔</cp:lastModifiedBy>
  <cp:revision>1187</cp:revision>
  <dcterms:created xsi:type="dcterms:W3CDTF">2021-11-09T09:58:00Z</dcterms:created>
  <dcterms:modified xsi:type="dcterms:W3CDTF">2022-12-01T02:30:15Z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40565B1C560C466C8BA88A58A119D4A3</vt:lpwstr>
  </property>
  <property fmtid="{D5CDD505-2E9C-101B-9397-08002B2CF9AE}" pid="3" name="KSOProductBuildVer">
    <vt:lpwstr>2052-11.1.0.12763</vt:lpwstr>
  </property>
</Properties>
</file>